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259" r:id="rId3"/>
    <p:sldId id="261" r:id="rId4"/>
    <p:sldId id="312" r:id="rId5"/>
    <p:sldId id="266" r:id="rId6"/>
    <p:sldId id="271" r:id="rId7"/>
    <p:sldId id="275" r:id="rId8"/>
    <p:sldId id="313" r:id="rId9"/>
    <p:sldId id="278" r:id="rId10"/>
    <p:sldId id="283" r:id="rId11"/>
    <p:sldId id="288" r:id="rId12"/>
    <p:sldId id="294" r:id="rId13"/>
    <p:sldId id="300" r:id="rId14"/>
    <p:sldId id="304" r:id="rId15"/>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8" autoAdjust="0"/>
    <p:restoredTop sz="94647" autoAdjust="0"/>
  </p:normalViewPr>
  <p:slideViewPr>
    <p:cSldViewPr>
      <p:cViewPr>
        <p:scale>
          <a:sx n="80" d="100"/>
          <a:sy n="80" d="100"/>
        </p:scale>
        <p:origin x="-1746" y="-396"/>
      </p:cViewPr>
      <p:guideLst>
        <p:guide orient="horz" pos="3168"/>
        <p:guide pos="24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AF3D6D6-BFE0-4606-9EE2-04132B908FFE}" type="datetimeFigureOut">
              <a:rPr lang="en-US" smtClean="0"/>
              <a:t>10/19/2019</a:t>
            </a:fld>
            <a:endParaRPr lang="en-US"/>
          </a:p>
        </p:txBody>
      </p:sp>
      <p:sp>
        <p:nvSpPr>
          <p:cNvPr id="4" name="Slide Image Placeholder 3"/>
          <p:cNvSpPr>
            <a:spLocks noGrp="1" noRot="1" noChangeAspect="1"/>
          </p:cNvSpPr>
          <p:nvPr>
            <p:ph type="sldImg" idx="2"/>
          </p:nvPr>
        </p:nvSpPr>
        <p:spPr>
          <a:xfrm>
            <a:off x="2190750" y="704850"/>
            <a:ext cx="272097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FDA2003-EDB5-458C-8481-FBCC6BCF0B27}" type="slidenum">
              <a:rPr lang="en-US" smtClean="0"/>
              <a:t>‹#›</a:t>
            </a:fld>
            <a:endParaRPr lang="en-US"/>
          </a:p>
        </p:txBody>
      </p:sp>
    </p:spTree>
    <p:extLst>
      <p:ext uri="{BB962C8B-B14F-4D97-AF65-F5344CB8AC3E}">
        <p14:creationId xmlns:p14="http://schemas.microsoft.com/office/powerpoint/2010/main" val="338043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2</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11</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12</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13</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14</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3</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4</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5</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6</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7</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8</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9</a:t>
            </a:fld>
            <a:endParaRPr lang="en-US"/>
          </a:p>
        </p:txBody>
      </p:sp>
    </p:spTree>
    <p:extLst>
      <p:ext uri="{BB962C8B-B14F-4D97-AF65-F5344CB8AC3E}">
        <p14:creationId xmlns:p14="http://schemas.microsoft.com/office/powerpoint/2010/main" val="175292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A2003-EDB5-458C-8481-FBCC6BCF0B27}" type="slidenum">
              <a:rPr lang="en-US" smtClean="0"/>
              <a:t>10</a:t>
            </a:fld>
            <a:endParaRPr lang="en-US"/>
          </a:p>
        </p:txBody>
      </p:sp>
    </p:spTree>
    <p:extLst>
      <p:ext uri="{BB962C8B-B14F-4D97-AF65-F5344CB8AC3E}">
        <p14:creationId xmlns:p14="http://schemas.microsoft.com/office/powerpoint/2010/main" val="175292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74FD7-1010-4D20-A9E1-839414F859E6}" type="datetime1">
              <a:rPr lang="en-US" smtClean="0"/>
              <a:t>10/19/2019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744128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2346961"/>
            <a:ext cx="6995160" cy="66380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2A27D2-495F-490F-8F25-B6B32A8542EB}" type="datetime1">
              <a:rPr lang="en-US" smtClean="0"/>
              <a:t>10/19/2019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7318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345C2-67CF-4DA4-97D7-ACFF3FCF6F36}" type="datetime1">
              <a:rPr lang="en-US" smtClean="0"/>
              <a:t>10/19/2019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17575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8620" y="2346961"/>
            <a:ext cx="6995160" cy="6638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52400" y="9322647"/>
            <a:ext cx="7467600" cy="535517"/>
          </a:xfrm>
        </p:spPr>
        <p:txBody>
          <a:bodyPr/>
          <a:lstStyle>
            <a:lvl1pPr>
              <a:defRPr b="1">
                <a:solidFill>
                  <a:schemeClr val="tx1"/>
                </a:solidFill>
                <a:latin typeface="Times New Roman" pitchFamily="18" charset="0"/>
                <a:cs typeface="Times New Roman" pitchFamily="18" charset="0"/>
              </a:defRPr>
            </a:lvl1pPr>
          </a:lstStyle>
          <a:p>
            <a:r>
              <a:rPr lang="en-US" smtClean="0"/>
              <a:t>The information provided is the best information we have on the dogs. MAGSR makes no explicit or implicit guarantees regarding the temperament of the dogs or the information included in the profile.</a:t>
            </a:r>
            <a:endParaRPr lang="en-US" dirty="0"/>
          </a:p>
        </p:txBody>
      </p:sp>
    </p:spTree>
    <p:extLst>
      <p:ext uri="{BB962C8B-B14F-4D97-AF65-F5344CB8AC3E}">
        <p14:creationId xmlns:p14="http://schemas.microsoft.com/office/powerpoint/2010/main" val="2829910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914D1-1049-4F57-990A-140C31A0E41F}" type="datetime1">
              <a:rPr lang="en-US" smtClean="0"/>
              <a:t>10/19/2019</a:t>
            </a:fld>
            <a:endParaRPr lang="en-US"/>
          </a:p>
        </p:txBody>
      </p:sp>
      <p:sp>
        <p:nvSpPr>
          <p:cNvPr id="5" name="Footer Placeholder 4"/>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499079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C7A058-71F9-462C-B741-0EBF57239EEE}" type="datetime1">
              <a:rPr lang="en-US" smtClean="0"/>
              <a:t>10/19/2019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32682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880CC4-A06B-446B-B3EB-42991F43E307}" type="datetime1">
              <a:rPr lang="en-US" smtClean="0"/>
              <a:t>10/19/2019</a:t>
            </a:fld>
            <a:endParaRPr lang="en-US"/>
          </a:p>
        </p:txBody>
      </p:sp>
      <p:sp>
        <p:nvSpPr>
          <p:cNvPr id="8" name="Footer Placeholder 7"/>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9" name="Slide Number Placeholder 8"/>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06454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7A077-92AD-44C0-8412-C7570E702676}" type="datetime1">
              <a:rPr lang="en-US" smtClean="0"/>
              <a:t>10/19/2019</a:t>
            </a:fld>
            <a:endParaRPr lang="en-US"/>
          </a:p>
        </p:txBody>
      </p:sp>
      <p:sp>
        <p:nvSpPr>
          <p:cNvPr id="4" name="Footer Placeholder 3"/>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5" name="Slide Number Placeholder 4"/>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320426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032FA-03D1-49CA-8833-5DBDF0546439}" type="datetime1">
              <a:rPr lang="en-US" smtClean="0"/>
              <a:t>10/19/2019</a:t>
            </a:fld>
            <a:endParaRPr lang="en-US"/>
          </a:p>
        </p:txBody>
      </p:sp>
      <p:sp>
        <p:nvSpPr>
          <p:cNvPr id="3" name="Footer Placeholder 2"/>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4" name="Slide Number Placeholder 3"/>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404632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FD4EE-56BD-4FCD-857C-8950FAD93697}" type="datetime1">
              <a:rPr lang="en-US" smtClean="0"/>
              <a:t>10/19/2019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159737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50E91-806B-41D1-A910-ECB643E7CAEC}" type="datetime1">
              <a:rPr lang="en-US" smtClean="0"/>
              <a:t>10/19/2019</a:t>
            </a:fld>
            <a:endParaRPr lang="en-US"/>
          </a:p>
        </p:txBody>
      </p:sp>
      <p:sp>
        <p:nvSpPr>
          <p:cNvPr id="6" name="Footer Placeholder 5"/>
          <p:cNvSpPr>
            <a:spLocks noGrp="1"/>
          </p:cNvSpPr>
          <p:nvPr>
            <p:ph type="ftr" sz="quarter" idx="11"/>
          </p:nvPr>
        </p:nvSpPr>
        <p:spPr/>
        <p:txBody>
          <a:body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7" name="Slide Number Placeholder 6"/>
          <p:cNvSpPr>
            <a:spLocks noGrp="1"/>
          </p:cNvSpPr>
          <p:nvPr>
            <p:ph type="sldNum" sz="quarter" idx="12"/>
          </p:nvPr>
        </p:nvSpPr>
        <p:spPr/>
        <p:txBody>
          <a:bodyPr/>
          <a:lstStyle/>
          <a:p>
            <a:fld id="{A68D911D-49DF-4A20-8B90-5F7DA6E87F50}" type="slidenum">
              <a:rPr lang="en-US" smtClean="0"/>
              <a:t>‹#›</a:t>
            </a:fld>
            <a:endParaRPr lang="en-US"/>
          </a:p>
        </p:txBody>
      </p:sp>
    </p:spTree>
    <p:extLst>
      <p:ext uri="{BB962C8B-B14F-4D97-AF65-F5344CB8AC3E}">
        <p14:creationId xmlns:p14="http://schemas.microsoft.com/office/powerpoint/2010/main" val="212939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914240F3-0A72-4A79-9170-F6E6798FC926}" type="datetime1">
              <a:rPr lang="en-US" smtClean="0"/>
              <a:t>10/19/2019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information provided is the best information we have on the dogs. MAGSR makes no explicit or implicit guarantees regarding the temperament of the dogs or the information included in the profile.</a:t>
            </a:r>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A68D911D-49DF-4A20-8B90-5F7DA6E87F50}" type="slidenum">
              <a:rPr lang="en-US" smtClean="0"/>
              <a:t>‹#›</a:t>
            </a:fld>
            <a:endParaRPr lang="en-US"/>
          </a:p>
        </p:txBody>
      </p:sp>
    </p:spTree>
    <p:extLst>
      <p:ext uri="{BB962C8B-B14F-4D97-AF65-F5344CB8AC3E}">
        <p14:creationId xmlns:p14="http://schemas.microsoft.com/office/powerpoint/2010/main" val="64181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MAGSR Males</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52400" y="9322647"/>
            <a:ext cx="7467600" cy="535517"/>
          </a:xfrm>
        </p:spPr>
        <p:txBody>
          <a:bodyPr/>
          <a:lstStyle/>
          <a:p>
            <a:r>
              <a:rPr lang="en-US" dirty="0" smtClean="0">
                <a:solidFill>
                  <a:schemeClr val="tx1"/>
                </a:solidFill>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grpSp>
        <p:nvGrpSpPr>
          <p:cNvPr id="6" name="Group 5"/>
          <p:cNvGrpSpPr/>
          <p:nvPr/>
        </p:nvGrpSpPr>
        <p:grpSpPr>
          <a:xfrm>
            <a:off x="2514600" y="2524124"/>
            <a:ext cx="2847975" cy="2657476"/>
            <a:chOff x="2514600" y="2524124"/>
            <a:chExt cx="2847975" cy="2657476"/>
          </a:xfrm>
        </p:grpSpPr>
        <p:pic>
          <p:nvPicPr>
            <p:cNvPr id="7" name="Picture 2" descr="Image result for Hear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24124"/>
              <a:ext cx="2847975" cy="26574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51480" y="2971800"/>
              <a:ext cx="1981200" cy="1754326"/>
            </a:xfrm>
            <a:prstGeom prst="rect">
              <a:avLst/>
            </a:prstGeom>
            <a:noFill/>
          </p:spPr>
          <p:txBody>
            <a:bodyPr wrap="square" rtlCol="0">
              <a:spAutoFit/>
            </a:bodyPr>
            <a:lstStyle/>
            <a:p>
              <a:pPr algn="ctr"/>
              <a:r>
                <a:rPr lang="en-US" sz="5400" b="1" dirty="0" smtClean="0">
                  <a:solidFill>
                    <a:schemeClr val="bg1"/>
                  </a:solidFill>
                  <a:latin typeface="Lucida Calligraphy" pitchFamily="66" charset="0"/>
                </a:rPr>
                <a:t>GA</a:t>
              </a:r>
            </a:p>
            <a:p>
              <a:pPr algn="ctr"/>
              <a:r>
                <a:rPr lang="en-US" sz="5400" b="1" dirty="0" smtClean="0">
                  <a:solidFill>
                    <a:schemeClr val="bg1"/>
                  </a:solidFill>
                  <a:latin typeface="Lucida Calligraphy" pitchFamily="66" charset="0"/>
                </a:rPr>
                <a:t>38</a:t>
              </a:r>
              <a:endParaRPr lang="en-US" sz="5400" b="1" dirty="0">
                <a:solidFill>
                  <a:schemeClr val="bg1"/>
                </a:solidFill>
                <a:latin typeface="Lucida Calligraphy" pitchFamily="66"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038" y="4572000"/>
            <a:ext cx="1178562" cy="1100328"/>
          </a:xfrm>
          <a:prstGeom prst="rect">
            <a:avLst/>
          </a:prstGeom>
        </p:spPr>
      </p:pic>
    </p:spTree>
    <p:extLst>
      <p:ext uri="{BB962C8B-B14F-4D97-AF65-F5344CB8AC3E}">
        <p14:creationId xmlns:p14="http://schemas.microsoft.com/office/powerpoint/2010/main" val="548610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1"/>
            <a:ext cx="4472940" cy="1447799"/>
          </a:xfrm>
        </p:spPr>
        <p:txBody>
          <a:bodyPr/>
          <a:lstStyle/>
          <a:p>
            <a:r>
              <a:rPr lang="en-US" dirty="0" smtClean="0">
                <a:latin typeface="Times New Roman" panose="02020603050405020304" pitchFamily="18" charset="0"/>
                <a:cs typeface="Times New Roman" panose="02020603050405020304" pitchFamily="18" charset="0"/>
              </a:rPr>
              <a:t>GRACE</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3" name="Rectangle 2"/>
          <p:cNvSpPr/>
          <p:nvPr/>
        </p:nvSpPr>
        <p:spPr>
          <a:xfrm>
            <a:off x="228600" y="2174081"/>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4 years 3 months</a:t>
            </a:r>
          </a:p>
          <a:p>
            <a:r>
              <a:rPr lang="en-US" dirty="0">
                <a:latin typeface="Times New Roman" panose="02020603050405020304" pitchFamily="18" charset="0"/>
                <a:cs typeface="Times New Roman" panose="02020603050405020304" pitchFamily="18" charset="0"/>
              </a:rPr>
              <a:t>Color: Black &amp; Tan</a:t>
            </a:r>
          </a:p>
          <a:p>
            <a:r>
              <a:rPr lang="en-US" dirty="0">
                <a:latin typeface="Times New Roman" panose="02020603050405020304" pitchFamily="18" charset="0"/>
                <a:cs typeface="Times New Roman" panose="02020603050405020304" pitchFamily="18" charset="0"/>
              </a:rPr>
              <a:t>Current Size: 58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Yes</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Foster</a:t>
            </a:r>
          </a:p>
          <a:p>
            <a:r>
              <a:rPr lang="en-US" dirty="0">
                <a:latin typeface="Times New Roman" panose="02020603050405020304" pitchFamily="18" charset="0"/>
                <a:cs typeface="Times New Roman" panose="02020603050405020304" pitchFamily="18" charset="0"/>
              </a:rPr>
              <a:t>History: Shelter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Older kids, over 16</a:t>
            </a:r>
          </a:p>
          <a:p>
            <a:r>
              <a:rPr lang="en-US" dirty="0">
                <a:latin typeface="Times New Roman" panose="02020603050405020304" pitchFamily="18" charset="0"/>
                <a:cs typeface="Times New Roman" panose="02020603050405020304" pitchFamily="18" charset="0"/>
              </a:rPr>
              <a:t>Good With Cats: Likely</a:t>
            </a:r>
          </a:p>
          <a:p>
            <a:r>
              <a:rPr lang="en-US" dirty="0">
                <a:latin typeface="Times New Roman" panose="02020603050405020304" pitchFamily="18" charset="0"/>
                <a:cs typeface="Times New Roman" panose="02020603050405020304" pitchFamily="18" charset="0"/>
              </a:rPr>
              <a:t>Other Dogs OK: Yes</a:t>
            </a:r>
          </a:p>
        </p:txBody>
      </p:sp>
      <p:sp>
        <p:nvSpPr>
          <p:cNvPr id="7" name="Rectangle 6"/>
          <p:cNvSpPr/>
          <p:nvPr/>
        </p:nvSpPr>
        <p:spPr>
          <a:xfrm>
            <a:off x="304800" y="6662678"/>
            <a:ext cx="7315200" cy="28623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Grace has completed her heartworm treatment and is now heartworm free. Once Grace bonds with her human and gets comfortable, she becomes protective of her space. This can be easily managed by putting her away in a secure room and/or crate when people come to the home. She will also benefit from a strong leader, who has prior experience with the breed, and who will provide appropriate correction and training. Grace will not meet families with children under the age of 16. Grace is very excited to be able to run and play just like any other dog once again. Now she’s even more interested in finding her forever home and family to share her love with. Could that be your family?</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978" y="1600200"/>
            <a:ext cx="3139917" cy="501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948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8600"/>
            <a:ext cx="4472940" cy="1447799"/>
          </a:xfrm>
        </p:spPr>
        <p:txBody>
          <a:bodyPr/>
          <a:lstStyle/>
          <a:p>
            <a:r>
              <a:rPr lang="en-US" dirty="0" smtClean="0">
                <a:latin typeface="Times New Roman" panose="02020603050405020304" pitchFamily="18" charset="0"/>
                <a:cs typeface="Times New Roman" panose="02020603050405020304" pitchFamily="18" charset="0"/>
              </a:rPr>
              <a:t>LEONA</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3" name="Rectangle 2"/>
          <p:cNvSpPr/>
          <p:nvPr/>
        </p:nvSpPr>
        <p:spPr>
          <a:xfrm>
            <a:off x="152400" y="2209800"/>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2 years 1 month</a:t>
            </a:r>
          </a:p>
          <a:p>
            <a:r>
              <a:rPr lang="en-US" dirty="0">
                <a:latin typeface="Times New Roman" panose="02020603050405020304" pitchFamily="18" charset="0"/>
                <a:cs typeface="Times New Roman" panose="02020603050405020304" pitchFamily="18" charset="0"/>
              </a:rPr>
              <a:t>Color: White</a:t>
            </a:r>
          </a:p>
          <a:p>
            <a:r>
              <a:rPr lang="en-US" dirty="0">
                <a:latin typeface="Times New Roman" panose="02020603050405020304" pitchFamily="18" charset="0"/>
                <a:cs typeface="Times New Roman" panose="02020603050405020304" pitchFamily="18" charset="0"/>
              </a:rPr>
              <a:t>Current Size: 64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No</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Kennel</a:t>
            </a:r>
          </a:p>
          <a:p>
            <a:r>
              <a:rPr lang="en-US" dirty="0">
                <a:latin typeface="Times New Roman" panose="02020603050405020304" pitchFamily="18" charset="0"/>
                <a:cs typeface="Times New Roman" panose="02020603050405020304" pitchFamily="18" charset="0"/>
              </a:rPr>
              <a:t>History: Abuse/Neglect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Unknown</a:t>
            </a:r>
          </a:p>
          <a:p>
            <a:r>
              <a:rPr lang="en-US" dirty="0">
                <a:latin typeface="Times New Roman" panose="02020603050405020304" pitchFamily="18" charset="0"/>
                <a:cs typeface="Times New Roman" panose="02020603050405020304" pitchFamily="18" charset="0"/>
              </a:rPr>
              <a:t>Good With Cats: Unknown</a:t>
            </a:r>
          </a:p>
          <a:p>
            <a:r>
              <a:rPr lang="en-US" dirty="0">
                <a:latin typeface="Times New Roman" panose="02020603050405020304" pitchFamily="18" charset="0"/>
                <a:cs typeface="Times New Roman" panose="02020603050405020304" pitchFamily="18" charset="0"/>
              </a:rPr>
              <a:t>Other Dogs OK: Yes</a:t>
            </a:r>
          </a:p>
        </p:txBody>
      </p:sp>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256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447800"/>
            <a:ext cx="3810000" cy="532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45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124200"/>
            <a:ext cx="1305886" cy="1219200"/>
          </a:xfrm>
          <a:prstGeom prst="rect">
            <a:avLst/>
          </a:prstGeom>
        </p:spPr>
      </p:pic>
      <p:sp>
        <p:nvSpPr>
          <p:cNvPr id="3" name="Rectangle 2"/>
          <p:cNvSpPr/>
          <p:nvPr/>
        </p:nvSpPr>
        <p:spPr>
          <a:xfrm>
            <a:off x="152400" y="1905000"/>
            <a:ext cx="3886200" cy="3970318"/>
          </a:xfrm>
          <a:prstGeom prst="rect">
            <a:avLst/>
          </a:prstGeom>
        </p:spPr>
        <p:txBody>
          <a:bodyPr>
            <a:sp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Gender: Female</a:t>
            </a:r>
          </a:p>
          <a:p>
            <a:r>
              <a:rPr lang="en-US" dirty="0">
                <a:latin typeface="Times New Roman" pitchFamily="18" charset="0"/>
                <a:cs typeface="Times New Roman" pitchFamily="18" charset="0"/>
              </a:rPr>
              <a:t>Breed: German Shepherd Dog</a:t>
            </a:r>
          </a:p>
          <a:p>
            <a:r>
              <a:rPr lang="en-US" dirty="0">
                <a:latin typeface="Times New Roman" pitchFamily="18" charset="0"/>
                <a:cs typeface="Times New Roman" pitchFamily="18" charset="0"/>
              </a:rPr>
              <a:t>Approximate Age: 2 years 1 month</a:t>
            </a:r>
          </a:p>
          <a:p>
            <a:r>
              <a:rPr lang="en-US" dirty="0">
                <a:latin typeface="Times New Roman" pitchFamily="18" charset="0"/>
                <a:cs typeface="Times New Roman" pitchFamily="18" charset="0"/>
              </a:rPr>
              <a:t>Color: Black &amp; Tan</a:t>
            </a:r>
          </a:p>
          <a:p>
            <a:r>
              <a:rPr lang="en-US" dirty="0">
                <a:latin typeface="Times New Roman" pitchFamily="18" charset="0"/>
                <a:cs typeface="Times New Roman" pitchFamily="18" charset="0"/>
              </a:rPr>
              <a:t>Current Size: 53 </a:t>
            </a:r>
            <a:r>
              <a:rPr lang="en-US" dirty="0" err="1">
                <a:latin typeface="Times New Roman" pitchFamily="18" charset="0"/>
                <a:cs typeface="Times New Roman" pitchFamily="18" charset="0"/>
              </a:rPr>
              <a:t>lbs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Housebroken: No</a:t>
            </a:r>
          </a:p>
          <a:p>
            <a:r>
              <a:rPr lang="en-US" dirty="0">
                <a:latin typeface="Times New Roman" pitchFamily="18" charset="0"/>
                <a:cs typeface="Times New Roman" pitchFamily="18" charset="0"/>
              </a:rPr>
              <a:t>Obedience Trained: No</a:t>
            </a:r>
          </a:p>
          <a:p>
            <a:r>
              <a:rPr lang="en-US" dirty="0">
                <a:latin typeface="Times New Roman" pitchFamily="18" charset="0"/>
                <a:cs typeface="Times New Roman" pitchFamily="18" charset="0"/>
              </a:rPr>
              <a:t>Living with: Kennel</a:t>
            </a:r>
          </a:p>
          <a:p>
            <a:r>
              <a:rPr lang="en-US" dirty="0">
                <a:latin typeface="Times New Roman" pitchFamily="18" charset="0"/>
                <a:cs typeface="Times New Roman" pitchFamily="18" charset="0"/>
              </a:rPr>
              <a:t>History: Abuse/Neglect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Good With Kids: Unknown</a:t>
            </a:r>
          </a:p>
          <a:p>
            <a:r>
              <a:rPr lang="en-US" dirty="0">
                <a:latin typeface="Times New Roman" pitchFamily="18" charset="0"/>
                <a:cs typeface="Times New Roman" pitchFamily="18" charset="0"/>
              </a:rPr>
              <a:t>Good With Cats: Unknown</a:t>
            </a:r>
          </a:p>
          <a:p>
            <a:r>
              <a:rPr lang="en-US" dirty="0">
                <a:latin typeface="Times New Roman" pitchFamily="18" charset="0"/>
                <a:cs typeface="Times New Roman" pitchFamily="18" charset="0"/>
              </a:rPr>
              <a:t>Other Dogs OK: Yes</a:t>
            </a:r>
          </a:p>
        </p:txBody>
      </p:sp>
      <p:sp>
        <p:nvSpPr>
          <p:cNvPr id="2" name="Title 1"/>
          <p:cNvSpPr>
            <a:spLocks noGrp="1"/>
          </p:cNvSpPr>
          <p:nvPr>
            <p:ph type="ctrTitle"/>
          </p:nvPr>
        </p:nvSpPr>
        <p:spPr>
          <a:xfrm>
            <a:off x="1752600" y="228600"/>
            <a:ext cx="4472940" cy="1447799"/>
          </a:xfrm>
        </p:spPr>
        <p:txBody>
          <a:bodyPr/>
          <a:lstStyle/>
          <a:p>
            <a:r>
              <a:rPr lang="en-US" dirty="0" smtClean="0">
                <a:latin typeface="Times New Roman" pitchFamily="18" charset="0"/>
                <a:cs typeface="Times New Roman" pitchFamily="18" charset="0"/>
              </a:rPr>
              <a:t>MILLA</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1447800"/>
            <a:ext cx="3933825" cy="515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771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81001"/>
            <a:ext cx="4472940" cy="1447799"/>
          </a:xfrm>
        </p:spPr>
        <p:txBody>
          <a:bodyPr/>
          <a:lstStyle/>
          <a:p>
            <a:r>
              <a:rPr lang="en-US" dirty="0" smtClean="0">
                <a:latin typeface="Times New Roman" pitchFamily="18" charset="0"/>
                <a:cs typeface="Times New Roman" pitchFamily="18" charset="0"/>
              </a:rPr>
              <a:t>RIANA</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324600"/>
            <a:ext cx="7315200" cy="3293209"/>
          </a:xfrm>
          <a:prstGeom prst="rect">
            <a:avLst/>
          </a:prstGeom>
        </p:spPr>
        <p:txBody>
          <a:bodyPr wrap="square">
            <a:spAutoFit/>
          </a:bodyPr>
          <a:lstStyle/>
          <a:p>
            <a:r>
              <a:rPr lang="en-US" sz="1600" dirty="0"/>
              <a:t>Riana is settling right in to her foster home. Riana had a number of teeth extracted that were fractured and not good. Riana loves to play and romp around with the resident dogs. Even though Riana was in an unhealthy relationship with her prior owner, she has bounced back and is happy, healthy, friendly &amp; affectionate, bouncy, playful and full of tail wags. </a:t>
            </a:r>
            <a:endParaRPr lang="en-US" sz="1600" dirty="0" smtClean="0"/>
          </a:p>
          <a:p>
            <a:r>
              <a:rPr lang="en-US" sz="1600" b="1" dirty="0" smtClean="0"/>
              <a:t>Update</a:t>
            </a:r>
            <a:r>
              <a:rPr lang="en-US" sz="1600" b="1" dirty="0"/>
              <a:t>: </a:t>
            </a:r>
            <a:r>
              <a:rPr lang="en-US" sz="1600" dirty="0"/>
              <a:t>Riana is proving every day to her foster parents how excellent and perfect she is. She is </a:t>
            </a:r>
            <a:r>
              <a:rPr lang="en-US" sz="1600" dirty="0" err="1"/>
              <a:t>potty</a:t>
            </a:r>
            <a:r>
              <a:rPr lang="en-US" sz="1600" dirty="0"/>
              <a:t> trained, crate trained, sits for attention, walks like a dream on the leash and is incredibly loving and snuggly. She is a dog who wants to please and could fit in with a wide variety of families. Riana does great with the resident dog(s) and matches in energy level and play style. She’s good in the car and in public places and is the perfect lady. Riana is living with a cat and is curious and a little confused</a:t>
            </a:r>
            <a:r>
              <a:rPr lang="en-US" sz="1600" dirty="0" smtClean="0"/>
              <a:t>. </a:t>
            </a:r>
            <a:r>
              <a:rPr lang="en-US" sz="1600" dirty="0"/>
              <a:t>If your home may be a match for her, ask to meet her.</a:t>
            </a:r>
          </a:p>
          <a:p>
            <a:endParaRPr lang="en-US" sz="1600" dirty="0">
              <a:latin typeface="Times New Roman" pitchFamily="18" charset="0"/>
              <a:cs typeface="Times New Roman" pitchFamily="18" charset="0"/>
            </a:endParaRPr>
          </a:p>
        </p:txBody>
      </p:sp>
      <p:sp>
        <p:nvSpPr>
          <p:cNvPr id="8" name="Rectangle 7"/>
          <p:cNvSpPr/>
          <p:nvPr/>
        </p:nvSpPr>
        <p:spPr>
          <a:xfrm>
            <a:off x="228600" y="2362200"/>
            <a:ext cx="3886200" cy="3970318"/>
          </a:xfrm>
          <a:prstGeom prst="rect">
            <a:avLst/>
          </a:prstGeom>
        </p:spPr>
        <p:txBody>
          <a:bodyPr>
            <a:spAutoFit/>
          </a:bodyPr>
          <a:lstStyle/>
          <a:p>
            <a:endParaRPr lang="en-US" dirty="0">
              <a:latin typeface="Times New Roman" pitchFamily="18" charset="0"/>
              <a:cs typeface="Times New Roman" pitchFamily="18" charset="0"/>
            </a:endParaRPr>
          </a:p>
          <a:p>
            <a:r>
              <a:rPr lang="en-US" b="1" dirty="0"/>
              <a:t>Gender: </a:t>
            </a:r>
            <a:r>
              <a:rPr lang="en-US" dirty="0"/>
              <a:t>Female</a:t>
            </a:r>
            <a:br>
              <a:rPr lang="en-US" dirty="0"/>
            </a:br>
            <a:r>
              <a:rPr lang="en-US" b="1" dirty="0" smtClean="0"/>
              <a:t>Breed</a:t>
            </a:r>
            <a:r>
              <a:rPr lang="en-US" b="1" dirty="0"/>
              <a:t>: </a:t>
            </a:r>
            <a:r>
              <a:rPr lang="en-US" dirty="0"/>
              <a:t>German Shepherd Dog</a:t>
            </a:r>
            <a:br>
              <a:rPr lang="en-US" dirty="0"/>
            </a:br>
            <a:r>
              <a:rPr lang="en-US" b="1" dirty="0" smtClean="0"/>
              <a:t>Approximate </a:t>
            </a:r>
            <a:r>
              <a:rPr lang="en-US" b="1" dirty="0"/>
              <a:t>Age: </a:t>
            </a:r>
            <a:r>
              <a:rPr lang="en-US" dirty="0"/>
              <a:t>2 years 1 month </a:t>
            </a:r>
            <a:r>
              <a:rPr lang="en-US" b="1" dirty="0"/>
              <a:t>Color: </a:t>
            </a:r>
            <a:r>
              <a:rPr lang="en-US" dirty="0"/>
              <a:t>White</a:t>
            </a:r>
            <a:br>
              <a:rPr lang="en-US" dirty="0"/>
            </a:br>
            <a:r>
              <a:rPr lang="en-US" b="1" dirty="0" smtClean="0"/>
              <a:t>Current </a:t>
            </a:r>
            <a:r>
              <a:rPr lang="en-US" b="1" dirty="0"/>
              <a:t>Size: </a:t>
            </a:r>
            <a:r>
              <a:rPr lang="en-US" dirty="0"/>
              <a:t>62 </a:t>
            </a:r>
            <a:r>
              <a:rPr lang="en-US" dirty="0" err="1"/>
              <a:t>lbs</a:t>
            </a:r>
            <a:r>
              <a:rPr lang="en-US" dirty="0"/>
              <a:t/>
            </a:r>
            <a:br>
              <a:rPr lang="en-US" dirty="0"/>
            </a:br>
            <a:r>
              <a:rPr lang="en-US" b="1" dirty="0" smtClean="0"/>
              <a:t>Housebroken</a:t>
            </a:r>
            <a:r>
              <a:rPr lang="en-US" b="1" dirty="0"/>
              <a:t>: </a:t>
            </a:r>
            <a:r>
              <a:rPr lang="en-US" dirty="0"/>
              <a:t>Yes</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Foster </a:t>
            </a:r>
            <a:endParaRPr lang="en-US" dirty="0" smtClean="0"/>
          </a:p>
          <a:p>
            <a:r>
              <a:rPr lang="en-US" b="1" dirty="0" smtClean="0"/>
              <a:t>History</a:t>
            </a:r>
            <a:r>
              <a:rPr lang="en-US" b="1" dirty="0"/>
              <a:t>: </a:t>
            </a:r>
            <a:r>
              <a:rPr lang="en-US" dirty="0"/>
              <a:t>Abuse/Neglect</a:t>
            </a:r>
          </a:p>
          <a:p>
            <a:r>
              <a:rPr lang="en-US" dirty="0"/>
              <a:t/>
            </a:r>
            <a:br>
              <a:rPr lang="en-US" dirty="0"/>
            </a:br>
            <a:r>
              <a:rPr lang="en-US" b="1" dirty="0" smtClean="0"/>
              <a:t>Good </a:t>
            </a:r>
            <a:r>
              <a:rPr lang="en-US" b="1" dirty="0"/>
              <a:t>With Kids: </a:t>
            </a:r>
            <a:r>
              <a:rPr lang="en-US" dirty="0"/>
              <a:t>Yes</a:t>
            </a:r>
            <a:br>
              <a:rPr lang="en-US" dirty="0"/>
            </a:br>
            <a:r>
              <a:rPr lang="en-US" b="1" dirty="0" smtClean="0"/>
              <a:t>Good </a:t>
            </a:r>
            <a:r>
              <a:rPr lang="en-US" b="1" dirty="0"/>
              <a:t>With Cats: </a:t>
            </a:r>
            <a:r>
              <a:rPr lang="en-US" dirty="0"/>
              <a:t>Likely</a:t>
            </a:r>
            <a:br>
              <a:rPr lang="en-US" dirty="0"/>
            </a:br>
            <a:r>
              <a:rPr lang="en-US" b="1" dirty="0" smtClean="0"/>
              <a:t>Other </a:t>
            </a:r>
            <a:r>
              <a:rPr lang="en-US" b="1" dirty="0"/>
              <a:t>Dogs OK: </a:t>
            </a:r>
            <a:r>
              <a:rPr lang="en-US" dirty="0"/>
              <a:t>Yes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89" y="1663040"/>
            <a:ext cx="3328729" cy="466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686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4472940" cy="1447799"/>
          </a:xfrm>
        </p:spPr>
        <p:txBody>
          <a:bodyPr/>
          <a:lstStyle/>
          <a:p>
            <a:r>
              <a:rPr lang="en-US" dirty="0" smtClean="0">
                <a:latin typeface="Times New Roman" pitchFamily="18" charset="0"/>
                <a:cs typeface="Times New Roman" pitchFamily="18" charset="0"/>
              </a:rPr>
              <a:t>TAYSON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7" name="Rectangle 6"/>
          <p:cNvSpPr/>
          <p:nvPr/>
        </p:nvSpPr>
        <p:spPr>
          <a:xfrm>
            <a:off x="228600" y="6818055"/>
            <a:ext cx="7315200" cy="2554545"/>
          </a:xfrm>
          <a:prstGeom prst="rect">
            <a:avLst/>
          </a:prstGeom>
        </p:spPr>
        <p:txBody>
          <a:bodyPr wrap="square">
            <a:spAutoFit/>
          </a:bodyPr>
          <a:lstStyle/>
          <a:p>
            <a:r>
              <a:rPr lang="en-US" sz="1600" dirty="0">
                <a:latin typeface="Times New Roman"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sp>
        <p:nvSpPr>
          <p:cNvPr id="3" name="Rectangle 2"/>
          <p:cNvSpPr/>
          <p:nvPr/>
        </p:nvSpPr>
        <p:spPr>
          <a:xfrm>
            <a:off x="228600" y="1981200"/>
            <a:ext cx="3886200" cy="3970318"/>
          </a:xfrm>
          <a:prstGeom prst="rect">
            <a:avLst/>
          </a:prstGeom>
        </p:spPr>
        <p:txBody>
          <a:bodyPr>
            <a:sp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Gender: Female</a:t>
            </a:r>
          </a:p>
          <a:p>
            <a:r>
              <a:rPr lang="en-US" dirty="0">
                <a:latin typeface="Times New Roman" pitchFamily="18" charset="0"/>
                <a:cs typeface="Times New Roman" pitchFamily="18" charset="0"/>
              </a:rPr>
              <a:t>Breed: German Shepherd Dog</a:t>
            </a:r>
          </a:p>
          <a:p>
            <a:r>
              <a:rPr lang="en-US" dirty="0">
                <a:latin typeface="Times New Roman" pitchFamily="18" charset="0"/>
                <a:cs typeface="Times New Roman" pitchFamily="18" charset="0"/>
              </a:rPr>
              <a:t>Approximate Age: 2 years 1 month</a:t>
            </a:r>
          </a:p>
          <a:p>
            <a:r>
              <a:rPr lang="en-US" dirty="0">
                <a:latin typeface="Times New Roman" pitchFamily="18" charset="0"/>
                <a:cs typeface="Times New Roman" pitchFamily="18" charset="0"/>
              </a:rPr>
              <a:t>Color: Sable</a:t>
            </a:r>
          </a:p>
          <a:p>
            <a:r>
              <a:rPr lang="en-US" dirty="0">
                <a:latin typeface="Times New Roman" pitchFamily="18" charset="0"/>
                <a:cs typeface="Times New Roman" pitchFamily="18" charset="0"/>
              </a:rPr>
              <a:t>Current Size: 66 </a:t>
            </a:r>
            <a:r>
              <a:rPr lang="en-US" dirty="0" err="1">
                <a:latin typeface="Times New Roman" pitchFamily="18" charset="0"/>
                <a:cs typeface="Times New Roman" pitchFamily="18" charset="0"/>
              </a:rPr>
              <a:t>lbs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Housebroken: No</a:t>
            </a:r>
          </a:p>
          <a:p>
            <a:r>
              <a:rPr lang="en-US" dirty="0">
                <a:latin typeface="Times New Roman" pitchFamily="18" charset="0"/>
                <a:cs typeface="Times New Roman" pitchFamily="18" charset="0"/>
              </a:rPr>
              <a:t>Obedience Trained: No</a:t>
            </a:r>
          </a:p>
          <a:p>
            <a:r>
              <a:rPr lang="en-US" dirty="0">
                <a:latin typeface="Times New Roman" pitchFamily="18" charset="0"/>
                <a:cs typeface="Times New Roman" pitchFamily="18" charset="0"/>
              </a:rPr>
              <a:t>Living with: Kennel</a:t>
            </a:r>
          </a:p>
          <a:p>
            <a:r>
              <a:rPr lang="en-US" dirty="0">
                <a:latin typeface="Times New Roman" pitchFamily="18" charset="0"/>
                <a:cs typeface="Times New Roman" pitchFamily="18" charset="0"/>
              </a:rPr>
              <a:t>History: Abuse/Neglect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Good With Kids: Unknown</a:t>
            </a:r>
          </a:p>
          <a:p>
            <a:r>
              <a:rPr lang="en-US" dirty="0">
                <a:latin typeface="Times New Roman" pitchFamily="18" charset="0"/>
                <a:cs typeface="Times New Roman" pitchFamily="18" charset="0"/>
              </a:rPr>
              <a:t>Good With Cats: Unknown</a:t>
            </a:r>
          </a:p>
          <a:p>
            <a:r>
              <a:rPr lang="en-US" dirty="0">
                <a:latin typeface="Times New Roman" pitchFamily="18" charset="0"/>
                <a:cs typeface="Times New Roman" pitchFamily="18" charset="0"/>
              </a:rPr>
              <a:t>Other Dogs OK: Yes</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69993"/>
            <a:ext cx="3009900" cy="528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76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ARCHIE</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5" name="Rectangle 4"/>
          <p:cNvSpPr/>
          <p:nvPr/>
        </p:nvSpPr>
        <p:spPr>
          <a:xfrm>
            <a:off x="152400" y="6172200"/>
            <a:ext cx="7368540" cy="3046988"/>
          </a:xfrm>
          <a:prstGeom prst="rect">
            <a:avLst/>
          </a:prstGeom>
        </p:spPr>
        <p:txBody>
          <a:bodyPr wrap="square">
            <a:spAutoFit/>
          </a:bodyPr>
          <a:lstStyle/>
          <a:p>
            <a:r>
              <a:rPr lang="en-US" sz="1600" dirty="0"/>
              <a:t>Archie came to us after being confiscated for cruelty.  Witnesses saw his former owner beating him with a metal baton and the police were called.  Archie sustained trauma to his head, which left an open wound to his head along with a fractured frontal sinus cavity.  He also has fractured teeth which are being extracted.  There were old scars possibly from earlier abuse.  Archie received immediate medical treatment for his injuries. Although Archie is a mix breed we could not leave him behind.  We welcomed him into MAGSR with open arms as an honorary GSD.  </a:t>
            </a:r>
            <a:r>
              <a:rPr lang="en-US" sz="1600" dirty="0" smtClean="0"/>
              <a:t>He </a:t>
            </a:r>
            <a:r>
              <a:rPr lang="en-US" sz="1600" dirty="0"/>
              <a:t>seems to have recovered both physically and mentally from traumatic event. Archie is a fun, friendly, high energize boy.  He loves to romp around and play a good game of fetch.  He will require a family that can match his energy level in order for him to receive the exercise he will need.  Archie is needing a family that will treat him with kindness, that will provide him with a safe and stable home, lots of love and care.</a:t>
            </a:r>
            <a:endParaRPr lang="en-US" sz="1600" dirty="0">
              <a:latin typeface="Times New Roman" pitchFamily="18" charset="0"/>
              <a:cs typeface="Times New Roman" pitchFamily="18" charset="0"/>
            </a:endParaRPr>
          </a:p>
        </p:txBody>
      </p:sp>
      <p:sp>
        <p:nvSpPr>
          <p:cNvPr id="8" name="Rectangle 7"/>
          <p:cNvSpPr/>
          <p:nvPr/>
        </p:nvSpPr>
        <p:spPr>
          <a:xfrm>
            <a:off x="304800" y="2326481"/>
            <a:ext cx="3886200" cy="3693319"/>
          </a:xfrm>
          <a:prstGeom prst="rect">
            <a:avLst/>
          </a:prstGeom>
        </p:spPr>
        <p:txBody>
          <a:bodyPr>
            <a:spAutoFit/>
          </a:bodyPr>
          <a:lstStyle/>
          <a:p>
            <a:r>
              <a:rPr lang="en-US" b="1" dirty="0"/>
              <a:t>Gender: </a:t>
            </a:r>
            <a:r>
              <a:rPr lang="en-US" dirty="0"/>
              <a:t>Male</a:t>
            </a:r>
            <a:br>
              <a:rPr lang="en-US" dirty="0"/>
            </a:br>
            <a:r>
              <a:rPr lang="en-US" b="1" dirty="0" smtClean="0"/>
              <a:t>Breed</a:t>
            </a:r>
            <a:r>
              <a:rPr lang="en-US" b="1" dirty="0"/>
              <a:t>: </a:t>
            </a:r>
            <a:r>
              <a:rPr lang="en-US" dirty="0"/>
              <a:t>German Shepherd Mix</a:t>
            </a:r>
            <a:br>
              <a:rPr lang="en-US" dirty="0"/>
            </a:br>
            <a:r>
              <a:rPr lang="en-US" b="1" dirty="0" smtClean="0"/>
              <a:t>Approximate </a:t>
            </a:r>
            <a:r>
              <a:rPr lang="en-US" b="1" dirty="0"/>
              <a:t>Age: </a:t>
            </a:r>
            <a:r>
              <a:rPr lang="en-US" dirty="0"/>
              <a:t>3 years </a:t>
            </a:r>
            <a:endParaRPr lang="en-US" dirty="0" smtClean="0"/>
          </a:p>
          <a:p>
            <a:r>
              <a:rPr lang="en-US" b="1" dirty="0" smtClean="0"/>
              <a:t>Color</a:t>
            </a:r>
            <a:r>
              <a:rPr lang="en-US" b="1" dirty="0"/>
              <a:t>: </a:t>
            </a:r>
            <a:r>
              <a:rPr lang="en-US" dirty="0"/>
              <a:t>black and tan</a:t>
            </a:r>
            <a:br>
              <a:rPr lang="en-US" dirty="0"/>
            </a:br>
            <a:r>
              <a:rPr lang="en-US" b="1" dirty="0" smtClean="0"/>
              <a:t>Current </a:t>
            </a:r>
            <a:r>
              <a:rPr lang="en-US" b="1" dirty="0"/>
              <a:t>Size: </a:t>
            </a:r>
            <a:r>
              <a:rPr lang="en-US" dirty="0"/>
              <a:t>45</a:t>
            </a:r>
            <a:br>
              <a:rPr lang="en-US" dirty="0"/>
            </a:br>
            <a:r>
              <a:rPr lang="en-US" b="1" dirty="0" smtClean="0"/>
              <a:t>Housebroken</a:t>
            </a:r>
            <a:r>
              <a:rPr lang="en-US" b="1" dirty="0"/>
              <a:t>: </a:t>
            </a:r>
            <a:r>
              <a:rPr lang="en-US" dirty="0"/>
              <a:t>Unknown</a:t>
            </a:r>
            <a:br>
              <a:rPr lang="en-US" dirty="0"/>
            </a:br>
            <a:r>
              <a:rPr lang="en-US" b="1" dirty="0" smtClean="0"/>
              <a:t>Obedience </a:t>
            </a:r>
            <a:r>
              <a:rPr lang="en-US" b="1" dirty="0"/>
              <a:t>Trained: </a:t>
            </a:r>
            <a:r>
              <a:rPr lang="en-US" dirty="0"/>
              <a:t>No</a:t>
            </a:r>
            <a:br>
              <a:rPr lang="en-US" dirty="0"/>
            </a:br>
            <a:r>
              <a:rPr lang="en-US" b="1" dirty="0" smtClean="0"/>
              <a:t>Living </a:t>
            </a:r>
            <a:r>
              <a:rPr lang="en-US" b="1" dirty="0"/>
              <a:t>with: </a:t>
            </a:r>
            <a:r>
              <a:rPr lang="en-US" dirty="0"/>
              <a:t>Foster </a:t>
            </a:r>
            <a:endParaRPr lang="en-US" dirty="0" smtClean="0"/>
          </a:p>
          <a:p>
            <a:r>
              <a:rPr lang="en-US" b="1" dirty="0" smtClean="0"/>
              <a:t>History</a:t>
            </a:r>
            <a:r>
              <a:rPr lang="en-US" b="1" dirty="0"/>
              <a:t>: </a:t>
            </a:r>
            <a:r>
              <a:rPr lang="en-US" dirty="0"/>
              <a:t>Abuse/Neglect</a:t>
            </a:r>
          </a:p>
          <a:p>
            <a:r>
              <a:rPr lang="en-US" dirty="0"/>
              <a:t/>
            </a:r>
            <a:br>
              <a:rPr lang="en-US" dirty="0"/>
            </a:br>
            <a:r>
              <a:rPr lang="en-US" b="1" dirty="0" smtClean="0"/>
              <a:t>Good </a:t>
            </a:r>
            <a:r>
              <a:rPr lang="en-US" b="1" dirty="0"/>
              <a:t>With Kids: </a:t>
            </a:r>
            <a:r>
              <a:rPr lang="en-US" dirty="0"/>
              <a:t>Yes</a:t>
            </a:r>
            <a:br>
              <a:rPr lang="en-US" dirty="0"/>
            </a:br>
            <a:r>
              <a:rPr lang="en-US" b="1" dirty="0" smtClean="0"/>
              <a:t>Good </a:t>
            </a:r>
            <a:r>
              <a:rPr lang="en-US" b="1" dirty="0"/>
              <a:t>With Cats: </a:t>
            </a:r>
            <a:r>
              <a:rPr lang="en-US" dirty="0"/>
              <a:t>Unlikely</a:t>
            </a:r>
            <a:br>
              <a:rPr lang="en-US" dirty="0"/>
            </a:br>
            <a:r>
              <a:rPr lang="en-US" b="1" dirty="0" smtClean="0"/>
              <a:t>Other </a:t>
            </a:r>
            <a:r>
              <a:rPr lang="en-US" b="1" dirty="0"/>
              <a:t>Dogs OK: </a:t>
            </a:r>
            <a:r>
              <a:rPr lang="en-US" dirty="0"/>
              <a:t>Yes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0"/>
            <a:ext cx="3643313"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89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71891"/>
            <a:ext cx="3886200" cy="3293209"/>
          </a:xfrm>
          <a:prstGeom prst="rect">
            <a:avLst/>
          </a:prstGeom>
        </p:spPr>
        <p:txBody>
          <a:bodyPr>
            <a:spAutoFit/>
          </a:bodyPr>
          <a:lstStyle/>
          <a:p>
            <a:r>
              <a:rPr lang="en-US" sz="1600" b="1" dirty="0">
                <a:latin typeface="Times New Roman" pitchFamily="18" charset="0"/>
                <a:cs typeface="Times New Roman" pitchFamily="18" charset="0"/>
              </a:rPr>
              <a:t>Gender: </a:t>
            </a:r>
            <a:r>
              <a:rPr lang="en-US" sz="1600" dirty="0">
                <a:latin typeface="Times New Roman" pitchFamily="18" charset="0"/>
                <a:cs typeface="Times New Roman" pitchFamily="18" charset="0"/>
              </a:rPr>
              <a:t>Male</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B</a:t>
            </a:r>
            <a:r>
              <a:rPr lang="en-US" sz="1600" b="1" dirty="0" smtClean="0">
                <a:latin typeface="Times New Roman" pitchFamily="18" charset="0"/>
                <a:cs typeface="Times New Roman" pitchFamily="18" charset="0"/>
              </a:rPr>
              <a:t>reed</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German Shepherd Dog</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Approximate </a:t>
            </a:r>
            <a:r>
              <a:rPr lang="en-US" sz="1600" b="1" dirty="0">
                <a:latin typeface="Times New Roman" pitchFamily="18" charset="0"/>
                <a:cs typeface="Times New Roman" pitchFamily="18" charset="0"/>
              </a:rPr>
              <a:t>Age: </a:t>
            </a:r>
            <a:r>
              <a:rPr lang="en-US" sz="1600" dirty="0">
                <a:latin typeface="Times New Roman" pitchFamily="18" charset="0"/>
                <a:cs typeface="Times New Roman" pitchFamily="18" charset="0"/>
              </a:rPr>
              <a:t>1 year 1 month </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Color</a:t>
            </a:r>
            <a:r>
              <a:rPr lang="en-US" sz="1600" b="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Black</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Current </a:t>
            </a:r>
            <a:r>
              <a:rPr lang="en-US" sz="1600" b="1" dirty="0">
                <a:latin typeface="Times New Roman" pitchFamily="18" charset="0"/>
                <a:cs typeface="Times New Roman" pitchFamily="18" charset="0"/>
              </a:rPr>
              <a:t>Size: </a:t>
            </a:r>
            <a:r>
              <a:rPr lang="en-US" sz="1600" dirty="0">
                <a:latin typeface="Times New Roman" pitchFamily="18" charset="0"/>
                <a:cs typeface="Times New Roman" pitchFamily="18" charset="0"/>
              </a:rPr>
              <a:t>50 </a:t>
            </a:r>
            <a:r>
              <a:rPr lang="en-US" sz="1600" dirty="0" err="1">
                <a:latin typeface="Times New Roman" pitchFamily="18" charset="0"/>
                <a:cs typeface="Times New Roman" pitchFamily="18" charset="0"/>
              </a:rPr>
              <a:t>lbs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Housebroken</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No</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Obedience </a:t>
            </a:r>
            <a:r>
              <a:rPr lang="en-US" sz="1600" b="1" dirty="0">
                <a:latin typeface="Times New Roman" pitchFamily="18" charset="0"/>
                <a:cs typeface="Times New Roman" pitchFamily="18" charset="0"/>
              </a:rPr>
              <a:t>Trained: </a:t>
            </a:r>
            <a:r>
              <a:rPr lang="en-US" sz="1600" dirty="0">
                <a:latin typeface="Times New Roman" pitchFamily="18" charset="0"/>
                <a:cs typeface="Times New Roman" pitchFamily="18" charset="0"/>
              </a:rPr>
              <a:t>No</a:t>
            </a:r>
            <a:br>
              <a:rPr lang="en-US" sz="1600" dirty="0">
                <a:latin typeface="Times New Roman" pitchFamily="18" charset="0"/>
                <a:cs typeface="Times New Roman" pitchFamily="18" charset="0"/>
              </a:rPr>
            </a:b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Living </a:t>
            </a:r>
            <a:r>
              <a:rPr lang="en-US" sz="1600" b="1" dirty="0">
                <a:latin typeface="Times New Roman" pitchFamily="18" charset="0"/>
                <a:cs typeface="Times New Roman" pitchFamily="18" charset="0"/>
              </a:rPr>
              <a:t>with: </a:t>
            </a:r>
            <a:r>
              <a:rPr lang="en-US" sz="1600" dirty="0">
                <a:latin typeface="Times New Roman" pitchFamily="18" charset="0"/>
                <a:cs typeface="Times New Roman" pitchFamily="18" charset="0"/>
              </a:rPr>
              <a:t>Kennel </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History</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Abuse/Neglect</a:t>
            </a:r>
          </a:p>
          <a:p>
            <a:r>
              <a:rPr lang="en-US" sz="1600" b="1" dirty="0" smtClean="0">
                <a:latin typeface="Times New Roman" pitchFamily="18" charset="0"/>
                <a:cs typeface="Times New Roman" pitchFamily="18" charset="0"/>
              </a:rPr>
              <a:t>Good </a:t>
            </a:r>
            <a:r>
              <a:rPr lang="en-US" sz="1600" b="1" dirty="0">
                <a:latin typeface="Times New Roman" pitchFamily="18" charset="0"/>
                <a:cs typeface="Times New Roman" pitchFamily="18" charset="0"/>
              </a:rPr>
              <a:t>With Kids: </a:t>
            </a:r>
            <a:r>
              <a:rPr lang="en-US" sz="1600" dirty="0">
                <a:latin typeface="Times New Roman" pitchFamily="18" charset="0"/>
                <a:cs typeface="Times New Roman" pitchFamily="18" charset="0"/>
              </a:rPr>
              <a:t>Unknown</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Good </a:t>
            </a:r>
            <a:r>
              <a:rPr lang="en-US" sz="1600" b="1" dirty="0">
                <a:latin typeface="Times New Roman" pitchFamily="18" charset="0"/>
                <a:cs typeface="Times New Roman" pitchFamily="18" charset="0"/>
              </a:rPr>
              <a:t>With Cats: </a:t>
            </a:r>
            <a:r>
              <a:rPr lang="en-US" sz="1600" dirty="0">
                <a:latin typeface="Times New Roman" pitchFamily="18" charset="0"/>
                <a:cs typeface="Times New Roman" pitchFamily="18" charset="0"/>
              </a:rPr>
              <a:t>Unlikely</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Other </a:t>
            </a:r>
            <a:r>
              <a:rPr lang="en-US" sz="1600" b="1" dirty="0">
                <a:latin typeface="Times New Roman" pitchFamily="18" charset="0"/>
                <a:cs typeface="Times New Roman" pitchFamily="18" charset="0"/>
              </a:rPr>
              <a:t>Dogs OK: </a:t>
            </a:r>
            <a:r>
              <a:rPr lang="en-US" sz="1600" dirty="0">
                <a:latin typeface="Times New Roman" pitchFamily="18" charset="0"/>
                <a:cs typeface="Times New Roman" pitchFamily="18" charset="0"/>
              </a:rPr>
              <a:t>Yes, big dogs only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1714" y="3048000"/>
            <a:ext cx="1305886" cy="1219200"/>
          </a:xfrm>
          <a:prstGeom prst="rect">
            <a:avLst/>
          </a:prstGeom>
        </p:spPr>
      </p:pic>
      <p:sp>
        <p:nvSpPr>
          <p:cNvPr id="2" name="Title 1"/>
          <p:cNvSpPr>
            <a:spLocks noGrp="1"/>
          </p:cNvSpPr>
          <p:nvPr>
            <p:ph type="ctrTitle"/>
          </p:nvPr>
        </p:nvSpPr>
        <p:spPr>
          <a:xfrm>
            <a:off x="2209800" y="381001"/>
            <a:ext cx="4472940" cy="1447799"/>
          </a:xfrm>
        </p:spPr>
        <p:txBody>
          <a:bodyPr/>
          <a:lstStyle/>
          <a:p>
            <a:r>
              <a:rPr lang="en-US" dirty="0" smtClean="0">
                <a:latin typeface="Times New Roman" pitchFamily="18" charset="0"/>
                <a:cs typeface="Times New Roman" pitchFamily="18" charset="0"/>
              </a:rPr>
              <a:t>CAYDEN</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752600"/>
            <a:ext cx="3648075" cy="450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6324600"/>
            <a:ext cx="7315200" cy="3139321"/>
          </a:xfrm>
          <a:prstGeom prst="rect">
            <a:avLst/>
          </a:prstGeom>
        </p:spPr>
        <p:txBody>
          <a:bodyPr wrap="square">
            <a:spAutoFit/>
          </a:bodyPr>
          <a:lstStyle/>
          <a:p>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is making good progress. He was much easier to get set up to go than he has been the last few times I have taken him out. This guy really does love treats (he also seems to recognize that most volunteers have something special in their pocket for him). Once outside the kennel,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was much more receptive to touch; however, I was careful putting on the prong and we used positive reinforcement with food to solidify the deal.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moved about carefully today. He was more willing to come up to volunteers for treats and was much easier to handle with the prong collar. Once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started getting more vocal and a little agitated today, we went back to the inside area. He definitely knows his way back into the kennel. Overall, </a:t>
            </a:r>
            <a:r>
              <a:rPr lang="en-US" dirty="0" err="1">
                <a:latin typeface="Times New Roman" pitchFamily="18" charset="0"/>
                <a:cs typeface="Times New Roman" pitchFamily="18" charset="0"/>
              </a:rPr>
              <a:t>Cayden</a:t>
            </a:r>
            <a:r>
              <a:rPr lang="en-US" dirty="0">
                <a:latin typeface="Times New Roman" pitchFamily="18" charset="0"/>
                <a:cs typeface="Times New Roman" pitchFamily="18" charset="0"/>
              </a:rPr>
              <a:t> was easy to return to his run and had  a pretty good day.</a:t>
            </a:r>
          </a:p>
        </p:txBody>
      </p:sp>
    </p:spTree>
    <p:extLst>
      <p:ext uri="{BB962C8B-B14F-4D97-AF65-F5344CB8AC3E}">
        <p14:creationId xmlns:p14="http://schemas.microsoft.com/office/powerpoint/2010/main" val="250889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1001"/>
            <a:ext cx="4472940" cy="1447799"/>
          </a:xfrm>
        </p:spPr>
        <p:txBody>
          <a:bodyPr/>
          <a:lstStyle/>
          <a:p>
            <a:r>
              <a:rPr lang="en-US" dirty="0" smtClean="0">
                <a:latin typeface="Times New Roman" pitchFamily="18" charset="0"/>
                <a:cs typeface="Times New Roman" pitchFamily="18" charset="0"/>
              </a:rPr>
              <a:t>JOHNNY</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3" name="Rectangle 2"/>
          <p:cNvSpPr/>
          <p:nvPr/>
        </p:nvSpPr>
        <p:spPr>
          <a:xfrm>
            <a:off x="152400" y="2368927"/>
            <a:ext cx="3886200" cy="3539430"/>
          </a:xfrm>
          <a:prstGeom prst="rect">
            <a:avLst/>
          </a:prstGeom>
        </p:spPr>
        <p:txBody>
          <a:bodyPr>
            <a:spAutoFit/>
          </a:bodyPr>
          <a:lstStyle/>
          <a:p>
            <a:r>
              <a:rPr lang="en-US" sz="1600" b="1" dirty="0"/>
              <a:t>Gender: </a:t>
            </a:r>
            <a:r>
              <a:rPr lang="en-US" sz="1600" dirty="0"/>
              <a:t>Male</a:t>
            </a:r>
            <a:br>
              <a:rPr lang="en-US" sz="1600" dirty="0"/>
            </a:br>
            <a:r>
              <a:rPr lang="en-US" sz="1600" b="1" dirty="0" smtClean="0"/>
              <a:t>Breed</a:t>
            </a:r>
            <a:r>
              <a:rPr lang="en-US" sz="1600" b="1" dirty="0"/>
              <a:t>: </a:t>
            </a:r>
            <a:r>
              <a:rPr lang="en-US" sz="1600" dirty="0"/>
              <a:t>German Shepherd Dog</a:t>
            </a:r>
            <a:br>
              <a:rPr lang="en-US" sz="1600" dirty="0"/>
            </a:br>
            <a:r>
              <a:rPr lang="en-US" sz="1600" b="1" dirty="0" smtClean="0"/>
              <a:t>Approximate </a:t>
            </a:r>
            <a:r>
              <a:rPr lang="en-US" sz="1600" b="1" dirty="0"/>
              <a:t>Age: </a:t>
            </a:r>
            <a:r>
              <a:rPr lang="en-US" sz="1600" dirty="0"/>
              <a:t>2 years 1 week </a:t>
            </a:r>
            <a:endParaRPr lang="en-US" sz="1600" dirty="0" smtClean="0"/>
          </a:p>
          <a:p>
            <a:r>
              <a:rPr lang="en-US" sz="1600" b="1" dirty="0" smtClean="0"/>
              <a:t>Color</a:t>
            </a:r>
            <a:r>
              <a:rPr lang="en-US" sz="1600" b="1" dirty="0"/>
              <a:t>: </a:t>
            </a:r>
            <a:r>
              <a:rPr lang="en-US" sz="1600" dirty="0"/>
              <a:t>Black &amp; Tan</a:t>
            </a:r>
            <a:br>
              <a:rPr lang="en-US" sz="1600" dirty="0"/>
            </a:br>
            <a:r>
              <a:rPr lang="en-US" sz="1600" b="1" dirty="0" smtClean="0"/>
              <a:t>Current </a:t>
            </a:r>
            <a:r>
              <a:rPr lang="en-US" sz="1600" b="1" dirty="0"/>
              <a:t>Size: </a:t>
            </a:r>
            <a:r>
              <a:rPr lang="en-US" sz="1600" dirty="0"/>
              <a:t>80 </a:t>
            </a:r>
            <a:r>
              <a:rPr lang="en-US" sz="1600" dirty="0" err="1"/>
              <a:t>lbs</a:t>
            </a:r>
            <a:r>
              <a:rPr lang="en-US" sz="1600" dirty="0"/>
              <a:t/>
            </a:r>
            <a:br>
              <a:rPr lang="en-US" sz="1600" dirty="0"/>
            </a:br>
            <a:r>
              <a:rPr lang="en-US" sz="1600" b="1" dirty="0" smtClean="0"/>
              <a:t>Housebroken</a:t>
            </a:r>
            <a:r>
              <a:rPr lang="en-US" sz="1600" b="1" dirty="0"/>
              <a:t>: </a:t>
            </a:r>
            <a:r>
              <a:rPr lang="en-US" sz="1600" dirty="0" smtClean="0"/>
              <a:t>Likely</a:t>
            </a:r>
            <a:r>
              <a:rPr lang="en-US" sz="1600" dirty="0"/>
              <a:t/>
            </a:r>
            <a:br>
              <a:rPr lang="en-US" sz="1600" dirty="0"/>
            </a:br>
            <a:r>
              <a:rPr lang="en-US" sz="1600" b="1" dirty="0" smtClean="0"/>
              <a:t>Obedience </a:t>
            </a:r>
            <a:r>
              <a:rPr lang="en-US" sz="1600" b="1" dirty="0"/>
              <a:t>Trained: </a:t>
            </a:r>
            <a:r>
              <a:rPr lang="en-US" sz="1600" dirty="0" smtClean="0"/>
              <a:t>Partially</a:t>
            </a:r>
            <a:r>
              <a:rPr lang="en-US" sz="1600" dirty="0"/>
              <a:t/>
            </a:r>
            <a:br>
              <a:rPr lang="en-US" sz="1600" dirty="0"/>
            </a:br>
            <a:r>
              <a:rPr lang="en-US" sz="1600" b="1" dirty="0" smtClean="0"/>
              <a:t>Living </a:t>
            </a:r>
            <a:r>
              <a:rPr lang="en-US" sz="1600" b="1" dirty="0"/>
              <a:t>with: </a:t>
            </a:r>
            <a:r>
              <a:rPr lang="en-US" sz="1600" dirty="0"/>
              <a:t>Kennel </a:t>
            </a:r>
            <a:endParaRPr lang="en-US" sz="1600" dirty="0" smtClean="0"/>
          </a:p>
          <a:p>
            <a:r>
              <a:rPr lang="en-US" sz="1600" b="1" dirty="0" smtClean="0"/>
              <a:t>History</a:t>
            </a:r>
            <a:r>
              <a:rPr lang="en-US" sz="1600" b="1" dirty="0"/>
              <a:t>: </a:t>
            </a:r>
            <a:r>
              <a:rPr lang="en-US" sz="1600" dirty="0"/>
              <a:t>Shelter</a:t>
            </a:r>
          </a:p>
          <a:p>
            <a:r>
              <a:rPr lang="en-US" sz="1600" dirty="0"/>
              <a:t/>
            </a:r>
            <a:br>
              <a:rPr lang="en-US" sz="1600" dirty="0"/>
            </a:br>
            <a:endParaRPr lang="en-US" sz="1600" dirty="0"/>
          </a:p>
          <a:p>
            <a:r>
              <a:rPr lang="en-US" sz="1600" b="1" dirty="0"/>
              <a:t>Good With Kids: </a:t>
            </a:r>
            <a:r>
              <a:rPr lang="en-US" sz="1600" dirty="0"/>
              <a:t>No</a:t>
            </a:r>
            <a:br>
              <a:rPr lang="en-US" sz="1600" dirty="0"/>
            </a:br>
            <a:r>
              <a:rPr lang="en-US" sz="1600" b="1" dirty="0" smtClean="0"/>
              <a:t>Good </a:t>
            </a:r>
            <a:r>
              <a:rPr lang="en-US" sz="1600" b="1" dirty="0"/>
              <a:t>With Cats: </a:t>
            </a:r>
            <a:r>
              <a:rPr lang="en-US" sz="1600" dirty="0"/>
              <a:t>Unknown</a:t>
            </a:r>
            <a:br>
              <a:rPr lang="en-US" sz="1600" dirty="0"/>
            </a:br>
            <a:r>
              <a:rPr lang="en-US" sz="1600" b="1" dirty="0" smtClean="0"/>
              <a:t>Other </a:t>
            </a:r>
            <a:r>
              <a:rPr lang="en-US" sz="1600" b="1" dirty="0"/>
              <a:t>Dogs OK: </a:t>
            </a:r>
            <a:r>
              <a:rPr lang="en-US" sz="1600" dirty="0"/>
              <a:t>Yes</a:t>
            </a:r>
          </a:p>
        </p:txBody>
      </p:sp>
      <p:sp>
        <p:nvSpPr>
          <p:cNvPr id="5" name="Rectangle 4"/>
          <p:cNvSpPr/>
          <p:nvPr/>
        </p:nvSpPr>
        <p:spPr>
          <a:xfrm>
            <a:off x="152400" y="6629400"/>
            <a:ext cx="7368540" cy="2031325"/>
          </a:xfrm>
          <a:prstGeom prst="rect">
            <a:avLst/>
          </a:prstGeom>
        </p:spPr>
        <p:txBody>
          <a:bodyPr wrap="square">
            <a:spAutoFit/>
          </a:bodyPr>
          <a:lstStyle/>
          <a:p>
            <a:r>
              <a:rPr lang="en-US" dirty="0"/>
              <a:t>Johnny came to us from a shelter, we have no history for him.  Since arriving in our care, he has been a </a:t>
            </a:r>
            <a:r>
              <a:rPr lang="en-US" dirty="0" smtClean="0"/>
              <a:t>little nervous and a </a:t>
            </a:r>
            <a:r>
              <a:rPr lang="en-US" dirty="0"/>
              <a:t>little unsure with his new </a:t>
            </a:r>
            <a:r>
              <a:rPr lang="en-US" dirty="0" smtClean="0"/>
              <a:t>surroundings. </a:t>
            </a:r>
            <a:r>
              <a:rPr lang="en-US" dirty="0"/>
              <a:t>Johnny is a kind gentle soul and is very gentle with his handler. </a:t>
            </a:r>
            <a:r>
              <a:rPr lang="en-US" dirty="0" smtClean="0"/>
              <a:t>He can take a little time to get comfortable with strangers. He </a:t>
            </a:r>
            <a:r>
              <a:rPr lang="en-US" dirty="0"/>
              <a:t>enjoys belly rubs, being with his people, staying by his human's side, and will look to his handler for guidance. Johnny is a wonderful boy and anyone would be lucky to have him.</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447800"/>
            <a:ext cx="3648075" cy="515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654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81001"/>
            <a:ext cx="4472940" cy="1447799"/>
          </a:xfrm>
        </p:spPr>
        <p:txBody>
          <a:bodyPr/>
          <a:lstStyle/>
          <a:p>
            <a:r>
              <a:rPr lang="en-US" dirty="0" smtClean="0">
                <a:latin typeface="Times New Roman" panose="02020603050405020304" pitchFamily="18" charset="0"/>
                <a:cs typeface="Times New Roman" panose="02020603050405020304" pitchFamily="18" charset="0"/>
              </a:rPr>
              <a:t>LUTHER</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404" y="1600200"/>
            <a:ext cx="363087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2400" y="2286000"/>
            <a:ext cx="3886200" cy="3693319"/>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Gender: </a:t>
            </a:r>
            <a:r>
              <a:rPr lang="en-US" dirty="0">
                <a:latin typeface="Times New Roman" panose="02020603050405020304" pitchFamily="18" charset="0"/>
                <a:cs typeface="Times New Roman" panose="02020603050405020304" pitchFamily="18" charset="0"/>
              </a:rPr>
              <a:t>Male</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Breed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German Shepherd Dog</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Approximate</a:t>
            </a:r>
            <a:r>
              <a:rPr lang="en-US" b="1" dirty="0">
                <a:latin typeface="Times New Roman" panose="02020603050405020304" pitchFamily="18" charset="0"/>
                <a:cs typeface="Times New Roman" panose="02020603050405020304" pitchFamily="18" charset="0"/>
              </a:rPr>
              <a:t> Age: </a:t>
            </a:r>
            <a:r>
              <a:rPr lang="en-US" dirty="0">
                <a:latin typeface="Times New Roman" panose="02020603050405020304" pitchFamily="18" charset="0"/>
                <a:cs typeface="Times New Roman" panose="02020603050405020304" pitchFamily="18" charset="0"/>
              </a:rPr>
              <a:t>3 years 1 </a:t>
            </a:r>
            <a:r>
              <a:rPr lang="en-US" dirty="0" smtClean="0">
                <a:latin typeface="Times New Roman" panose="02020603050405020304" pitchFamily="18" charset="0"/>
                <a:cs typeface="Times New Roman" panose="02020603050405020304" pitchFamily="18" charset="0"/>
              </a:rPr>
              <a:t>month</a:t>
            </a:r>
          </a:p>
          <a:p>
            <a:r>
              <a:rPr lang="en-US" b="1" dirty="0" smtClean="0">
                <a:latin typeface="Times New Roman" panose="02020603050405020304" pitchFamily="18" charset="0"/>
                <a:cs typeface="Times New Roman" panose="02020603050405020304" pitchFamily="18" charset="0"/>
              </a:rPr>
              <a:t>Color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White</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Current </a:t>
            </a:r>
            <a:r>
              <a:rPr lang="en-US" b="1" dirty="0">
                <a:latin typeface="Times New Roman" panose="02020603050405020304" pitchFamily="18" charset="0"/>
                <a:cs typeface="Times New Roman" panose="02020603050405020304" pitchFamily="18" charset="0"/>
              </a:rPr>
              <a:t>Size: </a:t>
            </a:r>
            <a:r>
              <a:rPr lang="en-US" dirty="0">
                <a:latin typeface="Times New Roman" panose="02020603050405020304" pitchFamily="18" charset="0"/>
                <a:cs typeface="Times New Roman" panose="02020603050405020304" pitchFamily="18" charset="0"/>
              </a:rPr>
              <a:t>75 </a:t>
            </a:r>
            <a:r>
              <a:rPr lang="en-US" dirty="0" err="1">
                <a:latin typeface="Times New Roman" panose="02020603050405020304" pitchFamily="18" charset="0"/>
                <a:cs typeface="Times New Roman" panose="02020603050405020304" pitchFamily="18" charset="0"/>
              </a:rPr>
              <a:t>lbs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Housebroken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Obedience </a:t>
            </a:r>
            <a:r>
              <a:rPr lang="en-US" b="1" dirty="0">
                <a:latin typeface="Times New Roman" panose="02020603050405020304" pitchFamily="18" charset="0"/>
                <a:cs typeface="Times New Roman" panose="02020603050405020304" pitchFamily="18" charset="0"/>
              </a:rPr>
              <a:t>Trained: </a:t>
            </a:r>
            <a:r>
              <a:rPr lang="en-US" dirty="0">
                <a:latin typeface="Times New Roman" panose="02020603050405020304" pitchFamily="18" charset="0"/>
                <a:cs typeface="Times New Roman" panose="02020603050405020304" pitchFamily="18" charset="0"/>
              </a:rPr>
              <a:t>No</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Living </a:t>
            </a:r>
            <a:r>
              <a:rPr lang="en-US" b="1"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Kennel</a:t>
            </a:r>
          </a:p>
          <a:p>
            <a:r>
              <a:rPr lang="en-US" b="1" dirty="0" smtClean="0">
                <a:latin typeface="Times New Roman" panose="02020603050405020304" pitchFamily="18" charset="0"/>
                <a:cs typeface="Times New Roman" panose="02020603050405020304" pitchFamily="18" charset="0"/>
              </a:rPr>
              <a:t>History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Abuse/Neglect</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Good </a:t>
            </a:r>
            <a:r>
              <a:rPr lang="en-US" b="1" dirty="0">
                <a:latin typeface="Times New Roman" panose="02020603050405020304" pitchFamily="18" charset="0"/>
                <a:cs typeface="Times New Roman" panose="02020603050405020304" pitchFamily="18" charset="0"/>
              </a:rPr>
              <a:t>With Kids: </a:t>
            </a:r>
            <a:r>
              <a:rPr lang="en-US" dirty="0">
                <a:latin typeface="Times New Roman" panose="02020603050405020304" pitchFamily="18" charset="0"/>
                <a:cs typeface="Times New Roman" panose="02020603050405020304" pitchFamily="18" charset="0"/>
              </a:rPr>
              <a:t>Unknown</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Good </a:t>
            </a:r>
            <a:r>
              <a:rPr lang="en-US" b="1" dirty="0">
                <a:latin typeface="Times New Roman" panose="02020603050405020304" pitchFamily="18" charset="0"/>
                <a:cs typeface="Times New Roman" panose="02020603050405020304" pitchFamily="18" charset="0"/>
              </a:rPr>
              <a:t>With Cats: </a:t>
            </a:r>
            <a:r>
              <a:rPr lang="en-US" dirty="0">
                <a:latin typeface="Times New Roman" panose="02020603050405020304" pitchFamily="18" charset="0"/>
                <a:cs typeface="Times New Roman" panose="02020603050405020304" pitchFamily="18" charset="0"/>
              </a:rPr>
              <a:t>Unknown</a:t>
            </a:r>
            <a:br>
              <a:rPr lang="en-US"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Other </a:t>
            </a:r>
            <a:r>
              <a:rPr lang="en-US" b="1" dirty="0">
                <a:latin typeface="Times New Roman" panose="02020603050405020304" pitchFamily="18" charset="0"/>
                <a:cs typeface="Times New Roman" panose="02020603050405020304" pitchFamily="18" charset="0"/>
              </a:rPr>
              <a:t>Dogs OK: </a:t>
            </a:r>
            <a:r>
              <a:rPr lang="en-US" dirty="0">
                <a:latin typeface="Times New Roman" panose="02020603050405020304" pitchFamily="18" charset="0"/>
                <a:cs typeface="Times New Roman" panose="02020603050405020304" pitchFamily="18" charset="0"/>
              </a:rPr>
              <a:t>Yes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7914" y="3352800"/>
            <a:ext cx="1305886" cy="1219200"/>
          </a:xfrm>
          <a:prstGeom prst="rect">
            <a:avLst/>
          </a:prstGeom>
        </p:spPr>
      </p:pic>
      <p:sp>
        <p:nvSpPr>
          <p:cNvPr id="5" name="Rectangle 4"/>
          <p:cNvSpPr/>
          <p:nvPr/>
        </p:nvSpPr>
        <p:spPr>
          <a:xfrm>
            <a:off x="228600" y="6781800"/>
            <a:ext cx="74676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spTree>
    <p:extLst>
      <p:ext uri="{BB962C8B-B14F-4D97-AF65-F5344CB8AC3E}">
        <p14:creationId xmlns:p14="http://schemas.microsoft.com/office/powerpoint/2010/main" val="193977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572000"/>
            <a:ext cx="1305886" cy="1219200"/>
          </a:xfrm>
          <a:prstGeom prst="rect">
            <a:avLst/>
          </a:prstGeom>
        </p:spPr>
      </p:pic>
      <p:sp>
        <p:nvSpPr>
          <p:cNvPr id="7" name="Title 1"/>
          <p:cNvSpPr>
            <a:spLocks noGrp="1"/>
          </p:cNvSpPr>
          <p:nvPr>
            <p:ph type="ctrTitle"/>
          </p:nvPr>
        </p:nvSpPr>
        <p:spPr>
          <a:xfrm>
            <a:off x="2460625" y="381000"/>
            <a:ext cx="4473575" cy="1447800"/>
          </a:xfrm>
        </p:spPr>
        <p:txBody>
          <a:bodyPr/>
          <a:lstStyle/>
          <a:p>
            <a:r>
              <a:rPr lang="en-US" dirty="0" smtClean="0">
                <a:latin typeface="Times New Roman" pitchFamily="18" charset="0"/>
                <a:cs typeface="Times New Roman" pitchFamily="18" charset="0"/>
              </a:rPr>
              <a:t>MAGSR Females</a:t>
            </a:r>
            <a:endParaRPr lang="en-US" dirty="0">
              <a:latin typeface="Times New Roman" pitchFamily="18" charset="0"/>
              <a:cs typeface="Times New Roman" pitchFamily="18" charset="0"/>
            </a:endParaRPr>
          </a:p>
        </p:txBody>
      </p:sp>
      <p:grpSp>
        <p:nvGrpSpPr>
          <p:cNvPr id="8" name="Group 7"/>
          <p:cNvGrpSpPr/>
          <p:nvPr/>
        </p:nvGrpSpPr>
        <p:grpSpPr>
          <a:xfrm>
            <a:off x="3629025" y="2209800"/>
            <a:ext cx="2847975" cy="2657476"/>
            <a:chOff x="2514600" y="2524124"/>
            <a:chExt cx="2847975" cy="2657476"/>
          </a:xfrm>
        </p:grpSpPr>
        <p:pic>
          <p:nvPicPr>
            <p:cNvPr id="9" name="Picture 2" descr="Image result for Heart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24124"/>
              <a:ext cx="2847975" cy="2657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1480" y="2971800"/>
              <a:ext cx="1981200" cy="1754326"/>
            </a:xfrm>
            <a:prstGeom prst="rect">
              <a:avLst/>
            </a:prstGeom>
            <a:noFill/>
          </p:spPr>
          <p:txBody>
            <a:bodyPr wrap="square" rtlCol="0">
              <a:spAutoFit/>
            </a:bodyPr>
            <a:lstStyle/>
            <a:p>
              <a:pPr algn="ctr"/>
              <a:r>
                <a:rPr lang="en-US" sz="5400" b="1" dirty="0" smtClean="0">
                  <a:solidFill>
                    <a:schemeClr val="bg1"/>
                  </a:solidFill>
                  <a:latin typeface="Lucida Calligraphy" pitchFamily="66" charset="0"/>
                </a:rPr>
                <a:t>GA</a:t>
              </a:r>
            </a:p>
            <a:p>
              <a:pPr algn="ctr"/>
              <a:r>
                <a:rPr lang="en-US" sz="5400" b="1" dirty="0" smtClean="0">
                  <a:solidFill>
                    <a:schemeClr val="bg1"/>
                  </a:solidFill>
                  <a:latin typeface="Lucida Calligraphy" pitchFamily="66" charset="0"/>
                </a:rPr>
                <a:t>38</a:t>
              </a:r>
              <a:endParaRPr lang="en-US" sz="5400" b="1" dirty="0">
                <a:solidFill>
                  <a:schemeClr val="bg1"/>
                </a:solidFill>
                <a:latin typeface="Lucida Calligraphy" pitchFamily="66" charset="0"/>
              </a:endParaRPr>
            </a:p>
          </p:txBody>
        </p:sp>
      </p:grpSp>
    </p:spTree>
    <p:extLst>
      <p:ext uri="{BB962C8B-B14F-4D97-AF65-F5344CB8AC3E}">
        <p14:creationId xmlns:p14="http://schemas.microsoft.com/office/powerpoint/2010/main" val="14040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62200"/>
            <a:ext cx="3886200" cy="3293209"/>
          </a:xfrm>
          <a:prstGeom prst="rect">
            <a:avLst/>
          </a:prstGeom>
        </p:spPr>
        <p:txBody>
          <a:bodyPr>
            <a:spAutoFit/>
          </a:bodyPr>
          <a:lstStyle/>
          <a:p>
            <a:r>
              <a:rPr lang="en-US" sz="1600" b="1" dirty="0">
                <a:latin typeface="Times New Roman" panose="02020603050405020304" pitchFamily="18" charset="0"/>
                <a:cs typeface="Times New Roman" panose="02020603050405020304" pitchFamily="18" charset="0"/>
              </a:rPr>
              <a:t>Gender: </a:t>
            </a:r>
            <a:r>
              <a:rPr lang="en-US" sz="1600" dirty="0">
                <a:latin typeface="Times New Roman" panose="02020603050405020304" pitchFamily="18" charset="0"/>
                <a:cs typeface="Times New Roman" panose="02020603050405020304" pitchFamily="18" charset="0"/>
              </a:rPr>
              <a:t>Female</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Breed</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German Shepherd Dog</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Approximate</a:t>
            </a:r>
            <a:r>
              <a:rPr lang="en-US" sz="1600" b="1" dirty="0">
                <a:latin typeface="Times New Roman" panose="02020603050405020304" pitchFamily="18" charset="0"/>
                <a:cs typeface="Times New Roman" panose="02020603050405020304" pitchFamily="18" charset="0"/>
              </a:rPr>
              <a:t> Age: </a:t>
            </a:r>
            <a:r>
              <a:rPr lang="en-US" sz="1600" dirty="0">
                <a:latin typeface="Times New Roman" panose="02020603050405020304" pitchFamily="18" charset="0"/>
                <a:cs typeface="Times New Roman" panose="02020603050405020304" pitchFamily="18" charset="0"/>
              </a:rPr>
              <a:t>2 years 1 </a:t>
            </a:r>
            <a:r>
              <a:rPr lang="en-US" sz="1600" dirty="0" smtClean="0">
                <a:latin typeface="Times New Roman" panose="02020603050405020304" pitchFamily="18" charset="0"/>
                <a:cs typeface="Times New Roman" panose="02020603050405020304" pitchFamily="18" charset="0"/>
              </a:rPr>
              <a:t>month</a:t>
            </a:r>
          </a:p>
          <a:p>
            <a:r>
              <a:rPr lang="en-US" sz="1600" b="1" dirty="0" smtClean="0">
                <a:latin typeface="Times New Roman" panose="02020603050405020304" pitchFamily="18" charset="0"/>
                <a:cs typeface="Times New Roman" panose="02020603050405020304" pitchFamily="18" charset="0"/>
              </a:rPr>
              <a:t>Color</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black</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Current </a:t>
            </a:r>
            <a:r>
              <a:rPr lang="en-US" sz="1600" b="1" dirty="0">
                <a:latin typeface="Times New Roman" panose="02020603050405020304" pitchFamily="18" charset="0"/>
                <a:cs typeface="Times New Roman" panose="02020603050405020304" pitchFamily="18" charset="0"/>
              </a:rPr>
              <a:t>Size: </a:t>
            </a:r>
            <a:r>
              <a:rPr lang="en-US" sz="1600" dirty="0">
                <a:latin typeface="Times New Roman" panose="02020603050405020304" pitchFamily="18" charset="0"/>
                <a:cs typeface="Times New Roman" panose="02020603050405020304" pitchFamily="18" charset="0"/>
              </a:rPr>
              <a:t>43 </a:t>
            </a:r>
            <a:r>
              <a:rPr lang="en-US" sz="1600" dirty="0" err="1">
                <a:latin typeface="Times New Roman" panose="02020603050405020304" pitchFamily="18" charset="0"/>
                <a:cs typeface="Times New Roman" panose="02020603050405020304" pitchFamily="18" charset="0"/>
              </a:rPr>
              <a:t>lbs</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Housebroken</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No</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Obedience </a:t>
            </a:r>
            <a:r>
              <a:rPr lang="en-US" sz="1600" b="1" dirty="0">
                <a:latin typeface="Times New Roman" panose="02020603050405020304" pitchFamily="18" charset="0"/>
                <a:cs typeface="Times New Roman" panose="02020603050405020304" pitchFamily="18" charset="0"/>
              </a:rPr>
              <a:t>Trained: </a:t>
            </a:r>
            <a:r>
              <a:rPr lang="en-US" sz="1600" dirty="0">
                <a:latin typeface="Times New Roman" panose="02020603050405020304" pitchFamily="18" charset="0"/>
                <a:cs typeface="Times New Roman" panose="02020603050405020304" pitchFamily="18" charset="0"/>
              </a:rPr>
              <a:t>No</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Living </a:t>
            </a:r>
            <a:r>
              <a:rPr lang="en-US" sz="1600" b="1" dirty="0">
                <a:latin typeface="Times New Roman" panose="02020603050405020304" pitchFamily="18" charset="0"/>
                <a:cs typeface="Times New Roman" panose="02020603050405020304" pitchFamily="18" charset="0"/>
              </a:rPr>
              <a:t>with: </a:t>
            </a:r>
            <a:r>
              <a:rPr lang="en-US" sz="1600" dirty="0" smtClean="0">
                <a:latin typeface="Times New Roman" panose="02020603050405020304" pitchFamily="18" charset="0"/>
                <a:cs typeface="Times New Roman" panose="02020603050405020304" pitchFamily="18" charset="0"/>
              </a:rPr>
              <a:t>Kennel</a:t>
            </a:r>
          </a:p>
          <a:p>
            <a:r>
              <a:rPr lang="en-US" sz="1600" b="1" dirty="0" smtClean="0">
                <a:latin typeface="Times New Roman" panose="02020603050405020304" pitchFamily="18" charset="0"/>
                <a:cs typeface="Times New Roman" panose="02020603050405020304" pitchFamily="18" charset="0"/>
              </a:rPr>
              <a:t>History</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Abuse/Neglect</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Good With Kids: </a:t>
            </a:r>
            <a:r>
              <a:rPr lang="en-US" sz="1600" dirty="0">
                <a:latin typeface="Times New Roman" panose="02020603050405020304" pitchFamily="18" charset="0"/>
                <a:cs typeface="Times New Roman" panose="02020603050405020304" pitchFamily="18" charset="0"/>
              </a:rPr>
              <a:t>No</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Good </a:t>
            </a:r>
            <a:r>
              <a:rPr lang="en-US" sz="1600" b="1" dirty="0">
                <a:latin typeface="Times New Roman" panose="02020603050405020304" pitchFamily="18" charset="0"/>
                <a:cs typeface="Times New Roman" panose="02020603050405020304" pitchFamily="18" charset="0"/>
              </a:rPr>
              <a:t>With Cats: </a:t>
            </a:r>
            <a:r>
              <a:rPr lang="en-US" sz="1600" dirty="0">
                <a:latin typeface="Times New Roman" panose="02020603050405020304" pitchFamily="18" charset="0"/>
                <a:cs typeface="Times New Roman" panose="02020603050405020304" pitchFamily="18" charset="0"/>
              </a:rPr>
              <a:t>Unknown</a:t>
            </a:r>
            <a:br>
              <a:rPr lang="en-US" sz="1600" dirty="0">
                <a:latin typeface="Times New Roman" panose="02020603050405020304" pitchFamily="18" charset="0"/>
                <a:cs typeface="Times New Roman" panose="02020603050405020304" pitchFamily="18" charset="0"/>
              </a:rPr>
            </a:br>
            <a:r>
              <a:rPr lang="en-US" sz="1600" b="1" dirty="0" smtClean="0">
                <a:latin typeface="Times New Roman" panose="02020603050405020304" pitchFamily="18" charset="0"/>
                <a:cs typeface="Times New Roman" panose="02020603050405020304" pitchFamily="18" charset="0"/>
              </a:rPr>
              <a:t>Other </a:t>
            </a:r>
            <a:r>
              <a:rPr lang="en-US" sz="1600" b="1" dirty="0">
                <a:latin typeface="Times New Roman" panose="02020603050405020304" pitchFamily="18" charset="0"/>
                <a:cs typeface="Times New Roman" panose="02020603050405020304" pitchFamily="18" charset="0"/>
              </a:rPr>
              <a:t>Dogs OK: </a:t>
            </a:r>
            <a:r>
              <a:rPr lang="en-US" sz="1600" dirty="0">
                <a:latin typeface="Times New Roman" panose="02020603050405020304" pitchFamily="18" charset="0"/>
                <a:cs typeface="Times New Roman" panose="02020603050405020304" pitchFamily="18" charset="0"/>
              </a:rPr>
              <a:t>Yes</a:t>
            </a:r>
          </a:p>
        </p:txBody>
      </p:sp>
      <p:sp>
        <p:nvSpPr>
          <p:cNvPr id="2" name="Title 1"/>
          <p:cNvSpPr>
            <a:spLocks noGrp="1"/>
          </p:cNvSpPr>
          <p:nvPr>
            <p:ph type="ctrTitle"/>
          </p:nvPr>
        </p:nvSpPr>
        <p:spPr>
          <a:xfrm>
            <a:off x="1905000" y="381001"/>
            <a:ext cx="4472940" cy="1447799"/>
          </a:xfrm>
        </p:spPr>
        <p:txBody>
          <a:bodyPr/>
          <a:lstStyle/>
          <a:p>
            <a:r>
              <a:rPr lang="en-US" dirty="0" smtClean="0">
                <a:latin typeface="Times New Roman" panose="02020603050405020304" pitchFamily="18" charset="0"/>
                <a:cs typeface="Times New Roman" panose="02020603050405020304" pitchFamily="18" charset="0"/>
              </a:rPr>
              <a:t>AYAYU</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858000"/>
            <a:ext cx="74676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557" y="1447800"/>
            <a:ext cx="353751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3276600"/>
            <a:ext cx="1305886" cy="1219200"/>
          </a:xfrm>
          <a:prstGeom prst="rect">
            <a:avLst/>
          </a:prstGeom>
        </p:spPr>
      </p:pic>
    </p:spTree>
    <p:extLst>
      <p:ext uri="{BB962C8B-B14F-4D97-AF65-F5344CB8AC3E}">
        <p14:creationId xmlns:p14="http://schemas.microsoft.com/office/powerpoint/2010/main" val="116863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362200"/>
            <a:ext cx="3124200" cy="3293209"/>
          </a:xfrm>
          <a:prstGeom prst="rect">
            <a:avLst/>
          </a:prstGeom>
        </p:spPr>
        <p:txBody>
          <a:bodyPr wrap="square">
            <a:spAutoFit/>
          </a:bodyPr>
          <a:lstStyle/>
          <a:p>
            <a:r>
              <a:rPr lang="en-US" sz="1600" b="1" dirty="0"/>
              <a:t>Gender: </a:t>
            </a:r>
            <a:r>
              <a:rPr lang="en-US" sz="1600" dirty="0"/>
              <a:t>Female</a:t>
            </a:r>
            <a:br>
              <a:rPr lang="en-US" sz="1600" dirty="0"/>
            </a:br>
            <a:r>
              <a:rPr lang="en-US" sz="1600" b="1" dirty="0" smtClean="0"/>
              <a:t>Breed</a:t>
            </a:r>
            <a:r>
              <a:rPr lang="en-US" sz="1600" b="1" dirty="0"/>
              <a:t>: </a:t>
            </a:r>
            <a:r>
              <a:rPr lang="en-US" sz="1600" dirty="0"/>
              <a:t>German Shepherd Dog</a:t>
            </a:r>
            <a:br>
              <a:rPr lang="en-US" sz="1600" dirty="0"/>
            </a:br>
            <a:r>
              <a:rPr lang="en-US" sz="1600" b="1" dirty="0" smtClean="0"/>
              <a:t>Approximate </a:t>
            </a:r>
            <a:r>
              <a:rPr lang="en-US" sz="1600" b="1" dirty="0"/>
              <a:t>Age: </a:t>
            </a:r>
            <a:r>
              <a:rPr lang="en-US" sz="1600" dirty="0"/>
              <a:t>2 years 1 week </a:t>
            </a:r>
            <a:r>
              <a:rPr lang="en-US" sz="1600" b="1" dirty="0"/>
              <a:t>Color: </a:t>
            </a:r>
            <a:r>
              <a:rPr lang="en-US" sz="1600" dirty="0"/>
              <a:t>Black &amp; Tan</a:t>
            </a:r>
            <a:br>
              <a:rPr lang="en-US" sz="1600" dirty="0"/>
            </a:br>
            <a:r>
              <a:rPr lang="en-US" sz="1600" b="1" dirty="0" smtClean="0"/>
              <a:t>Current </a:t>
            </a:r>
            <a:r>
              <a:rPr lang="en-US" sz="1600" b="1" dirty="0"/>
              <a:t>Size: </a:t>
            </a:r>
            <a:r>
              <a:rPr lang="en-US" sz="1600" dirty="0"/>
              <a:t>60 </a:t>
            </a:r>
            <a:r>
              <a:rPr lang="en-US" sz="1600" dirty="0" err="1"/>
              <a:t>lbs</a:t>
            </a:r>
            <a:r>
              <a:rPr lang="en-US" sz="1600" dirty="0"/>
              <a:t/>
            </a:r>
            <a:br>
              <a:rPr lang="en-US" sz="1600" dirty="0"/>
            </a:br>
            <a:r>
              <a:rPr lang="en-US" sz="1600" b="1" dirty="0" smtClean="0"/>
              <a:t>Housebroken</a:t>
            </a:r>
            <a:r>
              <a:rPr lang="en-US" sz="1600" b="1" dirty="0"/>
              <a:t>: </a:t>
            </a:r>
            <a:r>
              <a:rPr lang="en-US" sz="1600" dirty="0"/>
              <a:t>Unknown</a:t>
            </a:r>
            <a:br>
              <a:rPr lang="en-US" sz="1600" dirty="0"/>
            </a:br>
            <a:r>
              <a:rPr lang="en-US" sz="1600" b="1" dirty="0" smtClean="0"/>
              <a:t>Obedience </a:t>
            </a:r>
            <a:r>
              <a:rPr lang="en-US" sz="1600" b="1" dirty="0"/>
              <a:t>Trained: </a:t>
            </a:r>
            <a:r>
              <a:rPr lang="en-US" sz="1600" dirty="0"/>
              <a:t>No</a:t>
            </a:r>
            <a:br>
              <a:rPr lang="en-US" sz="1600" dirty="0"/>
            </a:br>
            <a:r>
              <a:rPr lang="en-US" sz="1600" b="1" dirty="0" smtClean="0"/>
              <a:t>Living </a:t>
            </a:r>
            <a:r>
              <a:rPr lang="en-US" sz="1600" b="1" dirty="0"/>
              <a:t>with: </a:t>
            </a:r>
            <a:r>
              <a:rPr lang="en-US" sz="1600" dirty="0"/>
              <a:t>Foster </a:t>
            </a:r>
            <a:endParaRPr lang="en-US" sz="1600" dirty="0" smtClean="0"/>
          </a:p>
          <a:p>
            <a:r>
              <a:rPr lang="en-US" sz="1600" b="1" dirty="0" smtClean="0"/>
              <a:t>History</a:t>
            </a:r>
            <a:r>
              <a:rPr lang="en-US" sz="1600" b="1" dirty="0"/>
              <a:t>: </a:t>
            </a:r>
            <a:r>
              <a:rPr lang="en-US" sz="1600" dirty="0"/>
              <a:t>Other Rescue</a:t>
            </a:r>
          </a:p>
          <a:p>
            <a:r>
              <a:rPr lang="en-US" sz="1600" dirty="0"/>
              <a:t/>
            </a:r>
            <a:br>
              <a:rPr lang="en-US" sz="1600" dirty="0"/>
            </a:br>
            <a:r>
              <a:rPr lang="en-US" sz="1600" b="1" dirty="0" smtClean="0"/>
              <a:t>Good </a:t>
            </a:r>
            <a:r>
              <a:rPr lang="en-US" sz="1600" b="1" dirty="0"/>
              <a:t>With Kids: </a:t>
            </a:r>
            <a:r>
              <a:rPr lang="en-US" sz="1600" dirty="0"/>
              <a:t>Yes</a:t>
            </a:r>
            <a:br>
              <a:rPr lang="en-US" sz="1600" dirty="0"/>
            </a:br>
            <a:r>
              <a:rPr lang="en-US" sz="1600" b="1" dirty="0" smtClean="0"/>
              <a:t>Good </a:t>
            </a:r>
            <a:r>
              <a:rPr lang="en-US" sz="1600" b="1" dirty="0"/>
              <a:t>With Cats: </a:t>
            </a:r>
            <a:r>
              <a:rPr lang="en-US" sz="1600" dirty="0"/>
              <a:t>No</a:t>
            </a:r>
            <a:br>
              <a:rPr lang="en-US" sz="1600" dirty="0"/>
            </a:br>
            <a:r>
              <a:rPr lang="en-US" sz="1600" b="1" dirty="0" smtClean="0"/>
              <a:t>Other </a:t>
            </a:r>
            <a:r>
              <a:rPr lang="en-US" sz="1600" b="1" dirty="0"/>
              <a:t>Dogs OK: </a:t>
            </a:r>
            <a:r>
              <a:rPr lang="en-US" sz="1600" dirty="0"/>
              <a:t>Yes</a:t>
            </a:r>
          </a:p>
        </p:txBody>
      </p:sp>
      <p:sp>
        <p:nvSpPr>
          <p:cNvPr id="2" name="Title 1"/>
          <p:cNvSpPr>
            <a:spLocks noGrp="1"/>
          </p:cNvSpPr>
          <p:nvPr>
            <p:ph type="ctrTitle"/>
          </p:nvPr>
        </p:nvSpPr>
        <p:spPr>
          <a:xfrm>
            <a:off x="1905000" y="381001"/>
            <a:ext cx="4472940" cy="1447799"/>
          </a:xfrm>
        </p:spPr>
        <p:txBody>
          <a:bodyPr/>
          <a:lstStyle/>
          <a:p>
            <a:r>
              <a:rPr lang="en-US" dirty="0" smtClean="0">
                <a:latin typeface="Times New Roman" panose="02020603050405020304" pitchFamily="18" charset="0"/>
                <a:cs typeface="Times New Roman" panose="02020603050405020304" pitchFamily="18" charset="0"/>
              </a:rPr>
              <a:t>BAILEY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sp>
        <p:nvSpPr>
          <p:cNvPr id="7" name="Rectangle 6"/>
          <p:cNvSpPr/>
          <p:nvPr/>
        </p:nvSpPr>
        <p:spPr>
          <a:xfrm>
            <a:off x="228600" y="6553200"/>
            <a:ext cx="7467600" cy="1815882"/>
          </a:xfrm>
          <a:prstGeom prst="rect">
            <a:avLst/>
          </a:prstGeom>
        </p:spPr>
        <p:txBody>
          <a:bodyPr wrap="square">
            <a:spAutoFit/>
          </a:bodyPr>
          <a:lstStyle/>
          <a:p>
            <a:r>
              <a:rPr lang="en-US" sz="1600" dirty="0"/>
              <a:t>Bailey was surrendered as her family had no time for her and it shows in her lack training and manners. She is such a beautiful, friendly girl that just needs a family to teach her good canine manners. A good training program will teach her jumping up is not acceptable and will also help with her leash skills. Given the opportunity, Bailey will crawl up into her human's lap for loving - she's very sweet. Bailey has some energy to burn that </a:t>
            </a:r>
            <a:r>
              <a:rPr lang="en-US" sz="1600" dirty="0" err="1"/>
              <a:t>ong</a:t>
            </a:r>
            <a:r>
              <a:rPr lang="en-US" sz="1600" dirty="0"/>
              <a:t> walks and a good a game of fetch will help with. Exercising both the body and brain will be very beneficial for her.</a:t>
            </a:r>
            <a:endParaRPr lang="en-US" sz="1600" dirty="0">
              <a:latin typeface="Times New Roman" panose="02020603050405020304"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32658"/>
            <a:ext cx="4256193" cy="436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603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4472940" cy="1447799"/>
          </a:xfrm>
        </p:spPr>
        <p:txBody>
          <a:bodyPr/>
          <a:lstStyle/>
          <a:p>
            <a:r>
              <a:rPr lang="en-US" dirty="0" smtClean="0">
                <a:latin typeface="Times New Roman" panose="02020603050405020304" pitchFamily="18" charset="0"/>
                <a:cs typeface="Times New Roman" panose="02020603050405020304" pitchFamily="18" charset="0"/>
              </a:rPr>
              <a:t>CESSNA</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1752600" cy="1752600"/>
          </a:xfrm>
          <a:prstGeom prst="rect">
            <a:avLst/>
          </a:prstGeom>
        </p:spPr>
      </p:pic>
      <p:sp>
        <p:nvSpPr>
          <p:cNvPr id="6" name="Footer Placeholder 5"/>
          <p:cNvSpPr>
            <a:spLocks noGrp="1"/>
          </p:cNvSpPr>
          <p:nvPr>
            <p:ph type="ftr" sz="quarter" idx="11"/>
          </p:nvPr>
        </p:nvSpPr>
        <p:spPr>
          <a:xfrm>
            <a:off x="76200" y="9322647"/>
            <a:ext cx="7543800" cy="535517"/>
          </a:xfrm>
        </p:spPr>
        <p:txBody>
          <a:bodyPr/>
          <a:lstStyle/>
          <a:p>
            <a:r>
              <a:rPr lang="en-US" b="1" dirty="0" smtClean="0">
                <a:latin typeface="Times New Roman" panose="02020603050405020304" pitchFamily="18" charset="0"/>
                <a:cs typeface="Times New Roman" pitchFamily="18" charset="0"/>
              </a:rPr>
              <a:t>The information provided is the best information we have on the dogs. MAGSR makes no explicit or implicit guarantees regarding the temperament of the dogs or the information included in the profile.</a:t>
            </a:r>
            <a:endParaRPr lang="en-US" b="1" dirty="0">
              <a:latin typeface="Times New Roman" pitchFamily="18" charset="0"/>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3352800"/>
            <a:ext cx="1305886" cy="1219200"/>
          </a:xfrm>
          <a:prstGeom prst="rect">
            <a:avLst/>
          </a:prstGeom>
        </p:spPr>
      </p:pic>
      <p:sp>
        <p:nvSpPr>
          <p:cNvPr id="7" name="Rectangle 6"/>
          <p:cNvSpPr/>
          <p:nvPr/>
        </p:nvSpPr>
        <p:spPr>
          <a:xfrm>
            <a:off x="152400" y="2286000"/>
            <a:ext cx="3886200" cy="3693319"/>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Gender: Female</a:t>
            </a:r>
          </a:p>
          <a:p>
            <a:r>
              <a:rPr lang="en-US" dirty="0">
                <a:latin typeface="Times New Roman" panose="02020603050405020304" pitchFamily="18" charset="0"/>
                <a:cs typeface="Times New Roman" panose="02020603050405020304" pitchFamily="18" charset="0"/>
              </a:rPr>
              <a:t>Breed: German Shepherd Dog</a:t>
            </a:r>
          </a:p>
          <a:p>
            <a:r>
              <a:rPr lang="en-US" dirty="0">
                <a:latin typeface="Times New Roman" panose="02020603050405020304" pitchFamily="18" charset="0"/>
                <a:cs typeface="Times New Roman" panose="02020603050405020304" pitchFamily="18" charset="0"/>
              </a:rPr>
              <a:t>Approximate Age: 2 years 1 month</a:t>
            </a:r>
          </a:p>
          <a:p>
            <a:r>
              <a:rPr lang="en-US" dirty="0">
                <a:latin typeface="Times New Roman" panose="02020603050405020304" pitchFamily="18" charset="0"/>
                <a:cs typeface="Times New Roman" panose="02020603050405020304" pitchFamily="18" charset="0"/>
              </a:rPr>
              <a:t>Color: White</a:t>
            </a:r>
          </a:p>
          <a:p>
            <a:r>
              <a:rPr lang="en-US" dirty="0">
                <a:latin typeface="Times New Roman" panose="02020603050405020304" pitchFamily="18" charset="0"/>
                <a:cs typeface="Times New Roman" panose="02020603050405020304" pitchFamily="18" charset="0"/>
              </a:rPr>
              <a:t>Current Size: 56 </a:t>
            </a:r>
            <a:r>
              <a:rPr lang="en-US" dirty="0" err="1">
                <a:latin typeface="Times New Roman" panose="02020603050405020304" pitchFamily="18" charset="0"/>
                <a:cs typeface="Times New Roman" panose="02020603050405020304" pitchFamily="18" charset="0"/>
              </a:rPr>
              <a:t>lbs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Housebroken: No</a:t>
            </a:r>
          </a:p>
          <a:p>
            <a:r>
              <a:rPr lang="en-US" dirty="0">
                <a:latin typeface="Times New Roman" panose="02020603050405020304" pitchFamily="18" charset="0"/>
                <a:cs typeface="Times New Roman" panose="02020603050405020304" pitchFamily="18" charset="0"/>
              </a:rPr>
              <a:t>Obedience Trained: No</a:t>
            </a:r>
          </a:p>
          <a:p>
            <a:r>
              <a:rPr lang="en-US" dirty="0">
                <a:latin typeface="Times New Roman" panose="02020603050405020304" pitchFamily="18" charset="0"/>
                <a:cs typeface="Times New Roman" panose="02020603050405020304" pitchFamily="18" charset="0"/>
              </a:rPr>
              <a:t>Living with: Kennel</a:t>
            </a:r>
          </a:p>
          <a:p>
            <a:r>
              <a:rPr lang="en-US" dirty="0">
                <a:latin typeface="Times New Roman" panose="02020603050405020304" pitchFamily="18" charset="0"/>
                <a:cs typeface="Times New Roman" panose="02020603050405020304" pitchFamily="18" charset="0"/>
              </a:rPr>
              <a:t>History: Abuse/Neglect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With Kids: Unknown</a:t>
            </a:r>
          </a:p>
          <a:p>
            <a:r>
              <a:rPr lang="en-US" dirty="0">
                <a:latin typeface="Times New Roman" panose="02020603050405020304" pitchFamily="18" charset="0"/>
                <a:cs typeface="Times New Roman" panose="02020603050405020304" pitchFamily="18" charset="0"/>
              </a:rPr>
              <a:t>Good With Cats: Unknown</a:t>
            </a:r>
          </a:p>
          <a:p>
            <a:r>
              <a:rPr lang="en-US" dirty="0">
                <a:latin typeface="Times New Roman" panose="02020603050405020304" pitchFamily="18" charset="0"/>
                <a:cs typeface="Times New Roman" panose="02020603050405020304" pitchFamily="18" charset="0"/>
              </a:rPr>
              <a:t>Other Dogs OK: Yes</a:t>
            </a:r>
          </a:p>
        </p:txBody>
      </p:sp>
      <p:sp>
        <p:nvSpPr>
          <p:cNvPr id="8" name="Rectangle 7"/>
          <p:cNvSpPr/>
          <p:nvPr/>
        </p:nvSpPr>
        <p:spPr>
          <a:xfrm>
            <a:off x="228600" y="6894255"/>
            <a:ext cx="7467600" cy="2554545"/>
          </a:xfrm>
          <a:prstGeom prst="rect">
            <a:avLst/>
          </a:prstGeom>
        </p:spPr>
        <p:txBody>
          <a:bodyPr wrap="square">
            <a:spAutoFit/>
          </a:bodyPr>
          <a:lstStyle/>
          <a:p>
            <a:r>
              <a:rPr lang="en-US" sz="1600" dirty="0">
                <a:latin typeface="Times New Roman" panose="02020603050405020304" pitchFamily="18" charset="0"/>
                <a:cs typeface="Times New Roman" pitchFamily="18" charset="0"/>
              </a:rPr>
              <a:t>One of the largest puppy mill busts found hundreds of German Shepherd's living in absolute filth and in horrendous conditions. No adequate shelter, lacking food and clean water is how these dogs were left to live, many for years.  The urgent call was made and MAGSR knew we had to take in as many as possible. We now have 38 dogs that have a multitude of medical needs that we are addressing, and they need to learn to trust humans.  All dogs are scared, but our volunteers and vets will get them on their road to recovery. An undertaking of this size for an all-volunteer rescue is quite a task, but one we are meeting it head on.  We are committed to providing everything they need, not only medically, but emotionally.  We will provide the path for these dogs to have a better life.</a:t>
            </a: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508" y="1600200"/>
            <a:ext cx="3508267" cy="525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03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1461</Words>
  <Application>Microsoft Office PowerPoint</Application>
  <PresentationFormat>Custom</PresentationFormat>
  <Paragraphs>155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MAGSR Males</vt:lpstr>
      <vt:lpstr>ARCHIE</vt:lpstr>
      <vt:lpstr>CAYDEN</vt:lpstr>
      <vt:lpstr>JOHNNY</vt:lpstr>
      <vt:lpstr>LUTHER</vt:lpstr>
      <vt:lpstr>MAGSR Females</vt:lpstr>
      <vt:lpstr>AYAYU</vt:lpstr>
      <vt:lpstr>BAILEY</vt:lpstr>
      <vt:lpstr>CESSNA</vt:lpstr>
      <vt:lpstr>GRACE</vt:lpstr>
      <vt:lpstr>LEONA</vt:lpstr>
      <vt:lpstr>MILLA</vt:lpstr>
      <vt:lpstr>RIANA</vt:lpstr>
      <vt:lpstr>TAYSON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 Rover</dc:creator>
  <cp:lastModifiedBy>Dave</cp:lastModifiedBy>
  <cp:revision>74</cp:revision>
  <cp:lastPrinted>2019-08-25T00:40:48Z</cp:lastPrinted>
  <dcterms:created xsi:type="dcterms:W3CDTF">2019-02-21T14:34:49Z</dcterms:created>
  <dcterms:modified xsi:type="dcterms:W3CDTF">2019-10-19T18:14:14Z</dcterms:modified>
</cp:coreProperties>
</file>